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52"/>
  </p:notesMasterIdLst>
  <p:sldIdLst>
    <p:sldId id="256" r:id="rId5"/>
    <p:sldId id="257" r:id="rId6"/>
    <p:sldId id="258" r:id="rId7"/>
    <p:sldId id="259" r:id="rId8"/>
    <p:sldId id="302" r:id="rId9"/>
    <p:sldId id="260"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303" r:id="rId40"/>
    <p:sldId id="261" r:id="rId41"/>
    <p:sldId id="291" r:id="rId42"/>
    <p:sldId id="293" r:id="rId43"/>
    <p:sldId id="294" r:id="rId44"/>
    <p:sldId id="295" r:id="rId45"/>
    <p:sldId id="296" r:id="rId46"/>
    <p:sldId id="297" r:id="rId47"/>
    <p:sldId id="298" r:id="rId48"/>
    <p:sldId id="299" r:id="rId49"/>
    <p:sldId id="300" r:id="rId50"/>
    <p:sldId id="301" r:id="rId51"/>
  </p:sldIdLst>
  <p:sldSz cx="18288000" cy="10287000"/>
  <p:notesSz cx="6858000" cy="9144000"/>
  <p:embeddedFontLst>
    <p:embeddedFont>
      <p:font typeface="Myriad" panose="020B0604020202020204" charset="0"/>
      <p:regular r:id="rId53"/>
    </p:embeddedFont>
    <p:embeddedFont>
      <p:font typeface="Myriad Bold" panose="020B0604020202020204" charset="0"/>
      <p:regular r:id="rId5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DA328A-B4A0-4F1B-B441-43D1E5740912}" v="52" dt="2025-03-13T18:29:11.3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p:scale>
          <a:sx n="60" d="100"/>
          <a:sy n="60" d="100"/>
        </p:scale>
        <p:origin x="1374" y="4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font" Target="fonts/font1.fntdata"/><Relationship Id="rId58" Type="http://schemas.openxmlformats.org/officeDocument/2006/relationships/tableStyles" Target="tableStyles.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microsoft.com/office/2016/11/relationships/changesInfo" Target="changesInfos/changesInfo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font" Target="fonts/font2.fntdata"/><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heme" Target="theme/theme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notesMaster" Target="notesMasters/notesMaster1.xml"/><Relationship Id="rId6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kelley, Moira" userId="6f745dca-0b46-4053-8a2e-710cc71b6d00" providerId="ADAL" clId="{D4DA328A-B4A0-4F1B-B441-43D1E5740912}"/>
    <pc:docChg chg="undo redo custSel addSld delSld modSld sldOrd">
      <pc:chgData name="Skelley, Moira" userId="6f745dca-0b46-4053-8a2e-710cc71b6d00" providerId="ADAL" clId="{D4DA328A-B4A0-4F1B-B441-43D1E5740912}" dt="2025-03-13T18:29:18.956" v="1328" actId="20577"/>
      <pc:docMkLst>
        <pc:docMk/>
      </pc:docMkLst>
      <pc:sldChg chg="delSp modSp mod">
        <pc:chgData name="Skelley, Moira" userId="6f745dca-0b46-4053-8a2e-710cc71b6d00" providerId="ADAL" clId="{D4DA328A-B4A0-4F1B-B441-43D1E5740912}" dt="2025-03-13T18:28:01.531" v="1297" actId="14100"/>
        <pc:sldMkLst>
          <pc:docMk/>
          <pc:sldMk cId="0" sldId="256"/>
        </pc:sldMkLst>
        <pc:spChg chg="mod">
          <ac:chgData name="Skelley, Moira" userId="6f745dca-0b46-4053-8a2e-710cc71b6d00" providerId="ADAL" clId="{D4DA328A-B4A0-4F1B-B441-43D1E5740912}" dt="2025-03-13T18:28:01.531" v="1297" actId="14100"/>
          <ac:spMkLst>
            <pc:docMk/>
            <pc:sldMk cId="0" sldId="256"/>
            <ac:spMk id="14" creationId="{00000000-0000-0000-0000-000000000000}"/>
          </ac:spMkLst>
        </pc:spChg>
        <pc:spChg chg="del">
          <ac:chgData name="Skelley, Moira" userId="6f745dca-0b46-4053-8a2e-710cc71b6d00" providerId="ADAL" clId="{D4DA328A-B4A0-4F1B-B441-43D1E5740912}" dt="2025-03-13T14:39:08.757" v="34" actId="478"/>
          <ac:spMkLst>
            <pc:docMk/>
            <pc:sldMk cId="0" sldId="256"/>
            <ac:spMk id="15" creationId="{00000000-0000-0000-0000-000000000000}"/>
          </ac:spMkLst>
        </pc:spChg>
      </pc:sldChg>
      <pc:sldChg chg="addSp delSp modSp mod">
        <pc:chgData name="Skelley, Moira" userId="6f745dca-0b46-4053-8a2e-710cc71b6d00" providerId="ADAL" clId="{D4DA328A-B4A0-4F1B-B441-43D1E5740912}" dt="2025-03-13T18:26:02.963" v="1291" actId="404"/>
        <pc:sldMkLst>
          <pc:docMk/>
          <pc:sldMk cId="0" sldId="257"/>
        </pc:sldMkLst>
        <pc:spChg chg="mod">
          <ac:chgData name="Skelley, Moira" userId="6f745dca-0b46-4053-8a2e-710cc71b6d00" providerId="ADAL" clId="{D4DA328A-B4A0-4F1B-B441-43D1E5740912}" dt="2025-03-13T18:26:02.963" v="1291" actId="404"/>
          <ac:spMkLst>
            <pc:docMk/>
            <pc:sldMk cId="0" sldId="257"/>
            <ac:spMk id="2" creationId="{00000000-0000-0000-0000-000000000000}"/>
          </ac:spMkLst>
        </pc:spChg>
        <pc:spChg chg="del">
          <ac:chgData name="Skelley, Moira" userId="6f745dca-0b46-4053-8a2e-710cc71b6d00" providerId="ADAL" clId="{D4DA328A-B4A0-4F1B-B441-43D1E5740912}" dt="2025-03-13T14:39:44.120" v="45" actId="478"/>
          <ac:spMkLst>
            <pc:docMk/>
            <pc:sldMk cId="0" sldId="257"/>
            <ac:spMk id="5" creationId="{00000000-0000-0000-0000-000000000000}"/>
          </ac:spMkLst>
        </pc:spChg>
        <pc:spChg chg="add del mod">
          <ac:chgData name="Skelley, Moira" userId="6f745dca-0b46-4053-8a2e-710cc71b6d00" providerId="ADAL" clId="{D4DA328A-B4A0-4F1B-B441-43D1E5740912}" dt="2025-03-13T17:51:54.456" v="931" actId="478"/>
          <ac:spMkLst>
            <pc:docMk/>
            <pc:sldMk cId="0" sldId="257"/>
            <ac:spMk id="7" creationId="{D0C10E6F-A914-250F-7085-15823071019A}"/>
          </ac:spMkLst>
        </pc:spChg>
        <pc:picChg chg="add mod modCrop">
          <ac:chgData name="Skelley, Moira" userId="6f745dca-0b46-4053-8a2e-710cc71b6d00" providerId="ADAL" clId="{D4DA328A-B4A0-4F1B-B441-43D1E5740912}" dt="2025-03-13T17:55:33.576" v="968" actId="732"/>
          <ac:picMkLst>
            <pc:docMk/>
            <pc:sldMk cId="0" sldId="257"/>
            <ac:picMk id="8" creationId="{8F350227-9DA9-4704-1E89-D020A7604D6E}"/>
          </ac:picMkLst>
        </pc:picChg>
      </pc:sldChg>
      <pc:sldChg chg="addSp delSp modSp mod">
        <pc:chgData name="Skelley, Moira" userId="6f745dca-0b46-4053-8a2e-710cc71b6d00" providerId="ADAL" clId="{D4DA328A-B4A0-4F1B-B441-43D1E5740912}" dt="2025-03-13T17:55:48.885" v="970"/>
        <pc:sldMkLst>
          <pc:docMk/>
          <pc:sldMk cId="0" sldId="258"/>
        </pc:sldMkLst>
        <pc:spChg chg="mod">
          <ac:chgData name="Skelley, Moira" userId="6f745dca-0b46-4053-8a2e-710cc71b6d00" providerId="ADAL" clId="{D4DA328A-B4A0-4F1B-B441-43D1E5740912}" dt="2025-03-13T15:53:28.367" v="299" actId="1036"/>
          <ac:spMkLst>
            <pc:docMk/>
            <pc:sldMk cId="0" sldId="258"/>
            <ac:spMk id="2" creationId="{00000000-0000-0000-0000-000000000000}"/>
          </ac:spMkLst>
        </pc:spChg>
        <pc:spChg chg="mod">
          <ac:chgData name="Skelley, Moira" userId="6f745dca-0b46-4053-8a2e-710cc71b6d00" providerId="ADAL" clId="{D4DA328A-B4A0-4F1B-B441-43D1E5740912}" dt="2025-03-13T15:02:29.175" v="146" actId="1076"/>
          <ac:spMkLst>
            <pc:docMk/>
            <pc:sldMk cId="0" sldId="258"/>
            <ac:spMk id="3" creationId="{00000000-0000-0000-0000-000000000000}"/>
          </ac:spMkLst>
        </pc:spChg>
        <pc:spChg chg="del">
          <ac:chgData name="Skelley, Moira" userId="6f745dca-0b46-4053-8a2e-710cc71b6d00" providerId="ADAL" clId="{D4DA328A-B4A0-4F1B-B441-43D1E5740912}" dt="2025-03-13T14:41:32.825" v="58" actId="478"/>
          <ac:spMkLst>
            <pc:docMk/>
            <pc:sldMk cId="0" sldId="258"/>
            <ac:spMk id="5" creationId="{00000000-0000-0000-0000-000000000000}"/>
          </ac:spMkLst>
        </pc:spChg>
        <pc:spChg chg="del">
          <ac:chgData name="Skelley, Moira" userId="6f745dca-0b46-4053-8a2e-710cc71b6d00" providerId="ADAL" clId="{D4DA328A-B4A0-4F1B-B441-43D1E5740912}" dt="2025-03-13T14:47:08.181" v="141" actId="478"/>
          <ac:spMkLst>
            <pc:docMk/>
            <pc:sldMk cId="0" sldId="258"/>
            <ac:spMk id="6" creationId="{00000000-0000-0000-0000-000000000000}"/>
          </ac:spMkLst>
        </pc:spChg>
        <pc:spChg chg="add mod">
          <ac:chgData name="Skelley, Moira" userId="6f745dca-0b46-4053-8a2e-710cc71b6d00" providerId="ADAL" clId="{D4DA328A-B4A0-4F1B-B441-43D1E5740912}" dt="2025-03-13T14:47:04.787" v="140"/>
          <ac:spMkLst>
            <pc:docMk/>
            <pc:sldMk cId="0" sldId="258"/>
            <ac:spMk id="7" creationId="{85AB1395-55FB-8F7D-B1DA-E4BD597863F2}"/>
          </ac:spMkLst>
        </pc:spChg>
        <pc:picChg chg="add del mod">
          <ac:chgData name="Skelley, Moira" userId="6f745dca-0b46-4053-8a2e-710cc71b6d00" providerId="ADAL" clId="{D4DA328A-B4A0-4F1B-B441-43D1E5740912}" dt="2025-03-13T17:55:48.048" v="969" actId="478"/>
          <ac:picMkLst>
            <pc:docMk/>
            <pc:sldMk cId="0" sldId="258"/>
            <ac:picMk id="5" creationId="{F4CFE3AB-7ECA-DD02-9A9B-7CC14BC4B704}"/>
          </ac:picMkLst>
        </pc:picChg>
        <pc:picChg chg="add mod">
          <ac:chgData name="Skelley, Moira" userId="6f745dca-0b46-4053-8a2e-710cc71b6d00" providerId="ADAL" clId="{D4DA328A-B4A0-4F1B-B441-43D1E5740912}" dt="2025-03-13T17:55:48.885" v="970"/>
          <ac:picMkLst>
            <pc:docMk/>
            <pc:sldMk cId="0" sldId="258"/>
            <ac:picMk id="6" creationId="{B2238155-2A93-E4BD-AC64-B083B326AACF}"/>
          </ac:picMkLst>
        </pc:picChg>
      </pc:sldChg>
      <pc:sldChg chg="addSp modSp add mod">
        <pc:chgData name="Skelley, Moira" userId="6f745dca-0b46-4053-8a2e-710cc71b6d00" providerId="ADAL" clId="{D4DA328A-B4A0-4F1B-B441-43D1E5740912}" dt="2025-03-13T17:55:51.136" v="971"/>
        <pc:sldMkLst>
          <pc:docMk/>
          <pc:sldMk cId="1282548643" sldId="259"/>
        </pc:sldMkLst>
        <pc:spChg chg="mod">
          <ac:chgData name="Skelley, Moira" userId="6f745dca-0b46-4053-8a2e-710cc71b6d00" providerId="ADAL" clId="{D4DA328A-B4A0-4F1B-B441-43D1E5740912}" dt="2025-03-13T15:53:54.966" v="306" actId="20577"/>
          <ac:spMkLst>
            <pc:docMk/>
            <pc:sldMk cId="1282548643" sldId="259"/>
            <ac:spMk id="2" creationId="{FB463D7D-6FF7-487C-14C3-7C727DC9E20B}"/>
          </ac:spMkLst>
        </pc:spChg>
        <pc:spChg chg="mod">
          <ac:chgData name="Skelley, Moira" userId="6f745dca-0b46-4053-8a2e-710cc71b6d00" providerId="ADAL" clId="{D4DA328A-B4A0-4F1B-B441-43D1E5740912}" dt="2025-03-13T15:54:15.676" v="324" actId="403"/>
          <ac:spMkLst>
            <pc:docMk/>
            <pc:sldMk cId="1282548643" sldId="259"/>
            <ac:spMk id="3" creationId="{F885D3A1-570E-152F-71F8-3F66CE57A568}"/>
          </ac:spMkLst>
        </pc:spChg>
        <pc:picChg chg="add mod">
          <ac:chgData name="Skelley, Moira" userId="6f745dca-0b46-4053-8a2e-710cc71b6d00" providerId="ADAL" clId="{D4DA328A-B4A0-4F1B-B441-43D1E5740912}" dt="2025-03-13T17:55:51.136" v="971"/>
          <ac:picMkLst>
            <pc:docMk/>
            <pc:sldMk cId="1282548643" sldId="259"/>
            <ac:picMk id="5" creationId="{CBA08BB4-70A6-EDE5-3078-CF6415865CF4}"/>
          </ac:picMkLst>
        </pc:picChg>
      </pc:sldChg>
      <pc:sldChg chg="addSp modSp add mod">
        <pc:chgData name="Skelley, Moira" userId="6f745dca-0b46-4053-8a2e-710cc71b6d00" providerId="ADAL" clId="{D4DA328A-B4A0-4F1B-B441-43D1E5740912}" dt="2025-03-13T17:55:52.646" v="972"/>
        <pc:sldMkLst>
          <pc:docMk/>
          <pc:sldMk cId="2521519960" sldId="260"/>
        </pc:sldMkLst>
        <pc:spChg chg="mod">
          <ac:chgData name="Skelley, Moira" userId="6f745dca-0b46-4053-8a2e-710cc71b6d00" providerId="ADAL" clId="{D4DA328A-B4A0-4F1B-B441-43D1E5740912}" dt="2025-03-13T15:53:36.088" v="303" actId="1036"/>
          <ac:spMkLst>
            <pc:docMk/>
            <pc:sldMk cId="2521519960" sldId="260"/>
            <ac:spMk id="2" creationId="{D8CCFA7F-9661-F5E8-11DF-B386606F098C}"/>
          </ac:spMkLst>
        </pc:spChg>
        <pc:spChg chg="mod">
          <ac:chgData name="Skelley, Moira" userId="6f745dca-0b46-4053-8a2e-710cc71b6d00" providerId="ADAL" clId="{D4DA328A-B4A0-4F1B-B441-43D1E5740912}" dt="2025-03-13T15:43:26.241" v="226" actId="1076"/>
          <ac:spMkLst>
            <pc:docMk/>
            <pc:sldMk cId="2521519960" sldId="260"/>
            <ac:spMk id="3" creationId="{ACC4D257-BBE1-434B-21CA-CA7CF4AD8917}"/>
          </ac:spMkLst>
        </pc:spChg>
        <pc:picChg chg="add mod">
          <ac:chgData name="Skelley, Moira" userId="6f745dca-0b46-4053-8a2e-710cc71b6d00" providerId="ADAL" clId="{D4DA328A-B4A0-4F1B-B441-43D1E5740912}" dt="2025-03-13T17:55:52.646" v="972"/>
          <ac:picMkLst>
            <pc:docMk/>
            <pc:sldMk cId="2521519960" sldId="260"/>
            <ac:picMk id="5" creationId="{F8EF9612-B5FA-D9EB-9D9B-1F280A15D694}"/>
          </ac:picMkLst>
        </pc:picChg>
      </pc:sldChg>
      <pc:sldChg chg="addSp modSp add mod ord">
        <pc:chgData name="Skelley, Moira" userId="6f745dca-0b46-4053-8a2e-710cc71b6d00" providerId="ADAL" clId="{D4DA328A-B4A0-4F1B-B441-43D1E5740912}" dt="2025-03-13T18:24:37.338" v="1286"/>
        <pc:sldMkLst>
          <pc:docMk/>
          <pc:sldMk cId="2751074369" sldId="261"/>
        </pc:sldMkLst>
        <pc:spChg chg="mod">
          <ac:chgData name="Skelley, Moira" userId="6f745dca-0b46-4053-8a2e-710cc71b6d00" providerId="ADAL" clId="{D4DA328A-B4A0-4F1B-B441-43D1E5740912}" dt="2025-03-13T15:53:39.914" v="305" actId="1036"/>
          <ac:spMkLst>
            <pc:docMk/>
            <pc:sldMk cId="2751074369" sldId="261"/>
            <ac:spMk id="2" creationId="{5FA7F46B-3842-F8CC-0E8E-3E213FAF5358}"/>
          </ac:spMkLst>
        </pc:spChg>
        <pc:spChg chg="mod">
          <ac:chgData name="Skelley, Moira" userId="6f745dca-0b46-4053-8a2e-710cc71b6d00" providerId="ADAL" clId="{D4DA328A-B4A0-4F1B-B441-43D1E5740912}" dt="2025-03-13T15:46:43.343" v="242" actId="9"/>
          <ac:spMkLst>
            <pc:docMk/>
            <pc:sldMk cId="2751074369" sldId="261"/>
            <ac:spMk id="3" creationId="{06A1D323-B2A6-AA99-51BA-3D27966FE910}"/>
          </ac:spMkLst>
        </pc:spChg>
        <pc:picChg chg="add mod">
          <ac:chgData name="Skelley, Moira" userId="6f745dca-0b46-4053-8a2e-710cc71b6d00" providerId="ADAL" clId="{D4DA328A-B4A0-4F1B-B441-43D1E5740912}" dt="2025-03-13T17:55:54.686" v="973"/>
          <ac:picMkLst>
            <pc:docMk/>
            <pc:sldMk cId="2751074369" sldId="261"/>
            <ac:picMk id="5" creationId="{41EB6743-710A-7D3B-EEFD-6BFB65474008}"/>
          </ac:picMkLst>
        </pc:picChg>
      </pc:sldChg>
      <pc:sldChg chg="addSp modSp add mod">
        <pc:chgData name="Skelley, Moira" userId="6f745dca-0b46-4053-8a2e-710cc71b6d00" providerId="ADAL" clId="{D4DA328A-B4A0-4F1B-B441-43D1E5740912}" dt="2025-03-13T17:55:57.296" v="974"/>
        <pc:sldMkLst>
          <pc:docMk/>
          <pc:sldMk cId="1426229076" sldId="262"/>
        </pc:sldMkLst>
        <pc:spChg chg="mod">
          <ac:chgData name="Skelley, Moira" userId="6f745dca-0b46-4053-8a2e-710cc71b6d00" providerId="ADAL" clId="{D4DA328A-B4A0-4F1B-B441-43D1E5740912}" dt="2025-03-13T15:50:55.275" v="297" actId="1076"/>
          <ac:spMkLst>
            <pc:docMk/>
            <pc:sldMk cId="1426229076" sldId="262"/>
            <ac:spMk id="2" creationId="{59C8C41E-8D4C-968F-7EDA-E9C4AD826608}"/>
          </ac:spMkLst>
        </pc:spChg>
        <pc:spChg chg="mod">
          <ac:chgData name="Skelley, Moira" userId="6f745dca-0b46-4053-8a2e-710cc71b6d00" providerId="ADAL" clId="{D4DA328A-B4A0-4F1B-B441-43D1E5740912}" dt="2025-03-13T15:49:43.864" v="276" actId="1076"/>
          <ac:spMkLst>
            <pc:docMk/>
            <pc:sldMk cId="1426229076" sldId="262"/>
            <ac:spMk id="3" creationId="{52F15D1D-20F9-2311-3F4A-762CDA1EC7E8}"/>
          </ac:spMkLst>
        </pc:spChg>
        <pc:spChg chg="add mod">
          <ac:chgData name="Skelley, Moira" userId="6f745dca-0b46-4053-8a2e-710cc71b6d00" providerId="ADAL" clId="{D4DA328A-B4A0-4F1B-B441-43D1E5740912}" dt="2025-03-13T15:49:16.662" v="267"/>
          <ac:spMkLst>
            <pc:docMk/>
            <pc:sldMk cId="1426229076" sldId="262"/>
            <ac:spMk id="5" creationId="{73DF4ACA-BB52-2111-7ADE-071DC5F96820}"/>
          </ac:spMkLst>
        </pc:spChg>
        <pc:picChg chg="add mod">
          <ac:chgData name="Skelley, Moira" userId="6f745dca-0b46-4053-8a2e-710cc71b6d00" providerId="ADAL" clId="{D4DA328A-B4A0-4F1B-B441-43D1E5740912}" dt="2025-03-13T17:55:57.296" v="974"/>
          <ac:picMkLst>
            <pc:docMk/>
            <pc:sldMk cId="1426229076" sldId="262"/>
            <ac:picMk id="6" creationId="{316C7EEC-A2CF-4812-65F5-2E9FD4534132}"/>
          </ac:picMkLst>
        </pc:picChg>
      </pc:sldChg>
      <pc:sldChg chg="addSp delSp modSp add mod">
        <pc:chgData name="Skelley, Moira" userId="6f745dca-0b46-4053-8a2e-710cc71b6d00" providerId="ADAL" clId="{D4DA328A-B4A0-4F1B-B441-43D1E5740912}" dt="2025-03-13T17:56:03.182" v="976"/>
        <pc:sldMkLst>
          <pc:docMk/>
          <pc:sldMk cId="34363932" sldId="263"/>
        </pc:sldMkLst>
        <pc:spChg chg="mod">
          <ac:chgData name="Skelley, Moira" userId="6f745dca-0b46-4053-8a2e-710cc71b6d00" providerId="ADAL" clId="{D4DA328A-B4A0-4F1B-B441-43D1E5740912}" dt="2025-03-13T15:55:05.355" v="328" actId="1035"/>
          <ac:spMkLst>
            <pc:docMk/>
            <pc:sldMk cId="34363932" sldId="263"/>
            <ac:spMk id="2" creationId="{78406672-D019-3A09-6124-A87710558F4D}"/>
          </ac:spMkLst>
        </pc:spChg>
        <pc:spChg chg="mod">
          <ac:chgData name="Skelley, Moira" userId="6f745dca-0b46-4053-8a2e-710cc71b6d00" providerId="ADAL" clId="{D4DA328A-B4A0-4F1B-B441-43D1E5740912}" dt="2025-03-13T15:58:22.530" v="341" actId="14100"/>
          <ac:spMkLst>
            <pc:docMk/>
            <pc:sldMk cId="34363932" sldId="263"/>
            <ac:spMk id="3" creationId="{5D2C3E0E-54EA-5383-3F48-AED453C27655}"/>
          </ac:spMkLst>
        </pc:spChg>
        <pc:spChg chg="del mod">
          <ac:chgData name="Skelley, Moira" userId="6f745dca-0b46-4053-8a2e-710cc71b6d00" providerId="ADAL" clId="{D4DA328A-B4A0-4F1B-B441-43D1E5740912}" dt="2025-03-13T17:53:14.491" v="943" actId="478"/>
          <ac:spMkLst>
            <pc:docMk/>
            <pc:sldMk cId="34363932" sldId="263"/>
            <ac:spMk id="4" creationId="{C8C4BDBA-7440-5ABE-E954-4F060DF1B33D}"/>
          </ac:spMkLst>
        </pc:spChg>
        <pc:spChg chg="add mod">
          <ac:chgData name="Skelley, Moira" userId="6f745dca-0b46-4053-8a2e-710cc71b6d00" providerId="ADAL" clId="{D4DA328A-B4A0-4F1B-B441-43D1E5740912}" dt="2025-03-13T17:53:11.408" v="942"/>
          <ac:spMkLst>
            <pc:docMk/>
            <pc:sldMk cId="34363932" sldId="263"/>
            <ac:spMk id="8" creationId="{54FEC06A-6717-3515-F218-2303CD4BBB90}"/>
          </ac:spMkLst>
        </pc:spChg>
        <pc:picChg chg="add del mod">
          <ac:chgData name="Skelley, Moira" userId="6f745dca-0b46-4053-8a2e-710cc71b6d00" providerId="ADAL" clId="{D4DA328A-B4A0-4F1B-B441-43D1E5740912}" dt="2025-03-13T17:56:02.032" v="975" actId="478"/>
          <ac:picMkLst>
            <pc:docMk/>
            <pc:sldMk cId="34363932" sldId="263"/>
            <ac:picMk id="6" creationId="{2082CAA1-1D8C-6429-10DF-4FCE498FA128}"/>
          </ac:picMkLst>
        </pc:picChg>
        <pc:picChg chg="add mod">
          <ac:chgData name="Skelley, Moira" userId="6f745dca-0b46-4053-8a2e-710cc71b6d00" providerId="ADAL" clId="{D4DA328A-B4A0-4F1B-B441-43D1E5740912}" dt="2025-03-13T17:56:03.182" v="976"/>
          <ac:picMkLst>
            <pc:docMk/>
            <pc:sldMk cId="34363932" sldId="263"/>
            <ac:picMk id="9" creationId="{4E6FDE3C-C2EA-8A7C-07BB-6A3A9B463FE6}"/>
          </ac:picMkLst>
        </pc:picChg>
      </pc:sldChg>
      <pc:sldChg chg="addSp delSp modSp add mod">
        <pc:chgData name="Skelley, Moira" userId="6f745dca-0b46-4053-8a2e-710cc71b6d00" providerId="ADAL" clId="{D4DA328A-B4A0-4F1B-B441-43D1E5740912}" dt="2025-03-13T17:56:05.327" v="977"/>
        <pc:sldMkLst>
          <pc:docMk/>
          <pc:sldMk cId="4252905543" sldId="264"/>
        </pc:sldMkLst>
        <pc:spChg chg="mod">
          <ac:chgData name="Skelley, Moira" userId="6f745dca-0b46-4053-8a2e-710cc71b6d00" providerId="ADAL" clId="{D4DA328A-B4A0-4F1B-B441-43D1E5740912}" dt="2025-03-13T15:57:46.291" v="334"/>
          <ac:spMkLst>
            <pc:docMk/>
            <pc:sldMk cId="4252905543" sldId="264"/>
            <ac:spMk id="2" creationId="{26F18FE5-8977-7C9E-21B0-25A56950DD5B}"/>
          </ac:spMkLst>
        </pc:spChg>
        <pc:spChg chg="mod">
          <ac:chgData name="Skelley, Moira" userId="6f745dca-0b46-4053-8a2e-710cc71b6d00" providerId="ADAL" clId="{D4DA328A-B4A0-4F1B-B441-43D1E5740912}" dt="2025-03-13T15:58:11.730" v="340" actId="14100"/>
          <ac:spMkLst>
            <pc:docMk/>
            <pc:sldMk cId="4252905543" sldId="264"/>
            <ac:spMk id="3" creationId="{C8D4D084-83E7-20C7-DC92-A43A15D6CE78}"/>
          </ac:spMkLst>
        </pc:spChg>
        <pc:spChg chg="del">
          <ac:chgData name="Skelley, Moira" userId="6f745dca-0b46-4053-8a2e-710cc71b6d00" providerId="ADAL" clId="{D4DA328A-B4A0-4F1B-B441-43D1E5740912}" dt="2025-03-13T17:53:02.911" v="941" actId="478"/>
          <ac:spMkLst>
            <pc:docMk/>
            <pc:sldMk cId="4252905543" sldId="264"/>
            <ac:spMk id="4" creationId="{50D5923D-ECD7-9E12-DFB3-6F9B137C839E}"/>
          </ac:spMkLst>
        </pc:spChg>
        <pc:spChg chg="add mod">
          <ac:chgData name="Skelley, Moira" userId="6f745dca-0b46-4053-8a2e-710cc71b6d00" providerId="ADAL" clId="{D4DA328A-B4A0-4F1B-B441-43D1E5740912}" dt="2025-03-13T17:53:18.098" v="944"/>
          <ac:spMkLst>
            <pc:docMk/>
            <pc:sldMk cId="4252905543" sldId="264"/>
            <ac:spMk id="6" creationId="{4E96C6D4-A54D-61DD-38E7-64B1111FEF1A}"/>
          </ac:spMkLst>
        </pc:spChg>
        <pc:picChg chg="add mod">
          <ac:chgData name="Skelley, Moira" userId="6f745dca-0b46-4053-8a2e-710cc71b6d00" providerId="ADAL" clId="{D4DA328A-B4A0-4F1B-B441-43D1E5740912}" dt="2025-03-13T17:56:05.327" v="977"/>
          <ac:picMkLst>
            <pc:docMk/>
            <pc:sldMk cId="4252905543" sldId="264"/>
            <ac:picMk id="8" creationId="{D247B283-D61F-E712-76A7-5BD4373ECFB4}"/>
          </ac:picMkLst>
        </pc:picChg>
      </pc:sldChg>
      <pc:sldChg chg="addSp delSp modSp add mod ord">
        <pc:chgData name="Skelley, Moira" userId="6f745dca-0b46-4053-8a2e-710cc71b6d00" providerId="ADAL" clId="{D4DA328A-B4A0-4F1B-B441-43D1E5740912}" dt="2025-03-13T17:56:07.059" v="978"/>
        <pc:sldMkLst>
          <pc:docMk/>
          <pc:sldMk cId="4187523055" sldId="265"/>
        </pc:sldMkLst>
        <pc:spChg chg="mod">
          <ac:chgData name="Skelley, Moira" userId="6f745dca-0b46-4053-8a2e-710cc71b6d00" providerId="ADAL" clId="{D4DA328A-B4A0-4F1B-B441-43D1E5740912}" dt="2025-03-13T15:59:45.554" v="372" actId="1076"/>
          <ac:spMkLst>
            <pc:docMk/>
            <pc:sldMk cId="4187523055" sldId="265"/>
            <ac:spMk id="2" creationId="{8D90DA9B-CBBB-F262-C030-A9F02BC39388}"/>
          </ac:spMkLst>
        </pc:spChg>
        <pc:spChg chg="mod">
          <ac:chgData name="Skelley, Moira" userId="6f745dca-0b46-4053-8a2e-710cc71b6d00" providerId="ADAL" clId="{D4DA328A-B4A0-4F1B-B441-43D1E5740912}" dt="2025-03-13T15:59:50.217" v="375" actId="1035"/>
          <ac:spMkLst>
            <pc:docMk/>
            <pc:sldMk cId="4187523055" sldId="265"/>
            <ac:spMk id="3" creationId="{784DB014-3F6E-39CB-560B-40A460D8AC35}"/>
          </ac:spMkLst>
        </pc:spChg>
        <pc:spChg chg="add del">
          <ac:chgData name="Skelley, Moira" userId="6f745dca-0b46-4053-8a2e-710cc71b6d00" providerId="ADAL" clId="{D4DA328A-B4A0-4F1B-B441-43D1E5740912}" dt="2025-03-13T17:53:27.258" v="947" actId="478"/>
          <ac:spMkLst>
            <pc:docMk/>
            <pc:sldMk cId="4187523055" sldId="265"/>
            <ac:spMk id="4" creationId="{8AEB34AF-AE2A-3E5B-E25E-6443F388172F}"/>
          </ac:spMkLst>
        </pc:spChg>
        <pc:spChg chg="add mod">
          <ac:chgData name="Skelley, Moira" userId="6f745dca-0b46-4053-8a2e-710cc71b6d00" providerId="ADAL" clId="{D4DA328A-B4A0-4F1B-B441-43D1E5740912}" dt="2025-03-13T17:53:20.818" v="945"/>
          <ac:spMkLst>
            <pc:docMk/>
            <pc:sldMk cId="4187523055" sldId="265"/>
            <ac:spMk id="6" creationId="{9E77FDD8-7DC6-7A85-5343-BDDA29F191C6}"/>
          </ac:spMkLst>
        </pc:spChg>
        <pc:picChg chg="add mod">
          <ac:chgData name="Skelley, Moira" userId="6f745dca-0b46-4053-8a2e-710cc71b6d00" providerId="ADAL" clId="{D4DA328A-B4A0-4F1B-B441-43D1E5740912}" dt="2025-03-13T17:56:07.059" v="978"/>
          <ac:picMkLst>
            <pc:docMk/>
            <pc:sldMk cId="4187523055" sldId="265"/>
            <ac:picMk id="8" creationId="{384CC8A8-5FC0-8951-BEC4-64B640DCBBAF}"/>
          </ac:picMkLst>
        </pc:picChg>
      </pc:sldChg>
      <pc:sldChg chg="addSp modSp add mod ord">
        <pc:chgData name="Skelley, Moira" userId="6f745dca-0b46-4053-8a2e-710cc71b6d00" providerId="ADAL" clId="{D4DA328A-B4A0-4F1B-B441-43D1E5740912}" dt="2025-03-13T17:56:12.007" v="979"/>
        <pc:sldMkLst>
          <pc:docMk/>
          <pc:sldMk cId="444559245" sldId="266"/>
        </pc:sldMkLst>
        <pc:spChg chg="mod">
          <ac:chgData name="Skelley, Moira" userId="6f745dca-0b46-4053-8a2e-710cc71b6d00" providerId="ADAL" clId="{D4DA328A-B4A0-4F1B-B441-43D1E5740912}" dt="2025-03-13T16:05:27.587" v="412" actId="1035"/>
          <ac:spMkLst>
            <pc:docMk/>
            <pc:sldMk cId="444559245" sldId="266"/>
            <ac:spMk id="2" creationId="{38DE9389-4422-1FC7-DD5B-38EF371101D9}"/>
          </ac:spMkLst>
        </pc:spChg>
        <pc:spChg chg="mod">
          <ac:chgData name="Skelley, Moira" userId="6f745dca-0b46-4053-8a2e-710cc71b6d00" providerId="ADAL" clId="{D4DA328A-B4A0-4F1B-B441-43D1E5740912}" dt="2025-03-13T16:05:30.131" v="413" actId="1035"/>
          <ac:spMkLst>
            <pc:docMk/>
            <pc:sldMk cId="444559245" sldId="266"/>
            <ac:spMk id="3" creationId="{B373AC62-ACE6-9C27-78B7-94A65C15D922}"/>
          </ac:spMkLst>
        </pc:spChg>
        <pc:picChg chg="add mod">
          <ac:chgData name="Skelley, Moira" userId="6f745dca-0b46-4053-8a2e-710cc71b6d00" providerId="ADAL" clId="{D4DA328A-B4A0-4F1B-B441-43D1E5740912}" dt="2025-03-13T17:56:12.007" v="979"/>
          <ac:picMkLst>
            <pc:docMk/>
            <pc:sldMk cId="444559245" sldId="266"/>
            <ac:picMk id="6" creationId="{97712F36-FF2D-683A-1257-BA158F881831}"/>
          </ac:picMkLst>
        </pc:picChg>
      </pc:sldChg>
      <pc:sldChg chg="modSp add del mod">
        <pc:chgData name="Skelley, Moira" userId="6f745dca-0b46-4053-8a2e-710cc71b6d00" providerId="ADAL" clId="{D4DA328A-B4A0-4F1B-B441-43D1E5740912}" dt="2025-03-13T16:04:38.378" v="395" actId="47"/>
        <pc:sldMkLst>
          <pc:docMk/>
          <pc:sldMk cId="796890683" sldId="266"/>
        </pc:sldMkLst>
        <pc:spChg chg="mod">
          <ac:chgData name="Skelley, Moira" userId="6f745dca-0b46-4053-8a2e-710cc71b6d00" providerId="ADAL" clId="{D4DA328A-B4A0-4F1B-B441-43D1E5740912}" dt="2025-03-13T16:04:18.865" v="391" actId="20577"/>
          <ac:spMkLst>
            <pc:docMk/>
            <pc:sldMk cId="796890683" sldId="266"/>
            <ac:spMk id="2" creationId="{74065337-34EC-87BF-5EC1-A6A3F7EE015E}"/>
          </ac:spMkLst>
        </pc:spChg>
        <pc:spChg chg="mod">
          <ac:chgData name="Skelley, Moira" userId="6f745dca-0b46-4053-8a2e-710cc71b6d00" providerId="ADAL" clId="{D4DA328A-B4A0-4F1B-B441-43D1E5740912}" dt="2025-03-13T16:04:26.588" v="394"/>
          <ac:spMkLst>
            <pc:docMk/>
            <pc:sldMk cId="796890683" sldId="266"/>
            <ac:spMk id="3" creationId="{87361382-E40C-71BC-5276-F5ED91817E43}"/>
          </ac:spMkLst>
        </pc:spChg>
      </pc:sldChg>
      <pc:sldChg chg="addSp modSp add mod">
        <pc:chgData name="Skelley, Moira" userId="6f745dca-0b46-4053-8a2e-710cc71b6d00" providerId="ADAL" clId="{D4DA328A-B4A0-4F1B-B441-43D1E5740912}" dt="2025-03-13T17:56:14.178" v="980"/>
        <pc:sldMkLst>
          <pc:docMk/>
          <pc:sldMk cId="3719857606" sldId="267"/>
        </pc:sldMkLst>
        <pc:spChg chg="mod">
          <ac:chgData name="Skelley, Moira" userId="6f745dca-0b46-4053-8a2e-710cc71b6d00" providerId="ADAL" clId="{D4DA328A-B4A0-4F1B-B441-43D1E5740912}" dt="2025-03-13T16:07:23.655" v="420" actId="20577"/>
          <ac:spMkLst>
            <pc:docMk/>
            <pc:sldMk cId="3719857606" sldId="267"/>
            <ac:spMk id="2" creationId="{9896E15C-D321-946E-4FFE-67127D900BBA}"/>
          </ac:spMkLst>
        </pc:spChg>
        <pc:spChg chg="mod">
          <ac:chgData name="Skelley, Moira" userId="6f745dca-0b46-4053-8a2e-710cc71b6d00" providerId="ADAL" clId="{D4DA328A-B4A0-4F1B-B441-43D1E5740912}" dt="2025-03-13T16:07:45.082" v="434" actId="20577"/>
          <ac:spMkLst>
            <pc:docMk/>
            <pc:sldMk cId="3719857606" sldId="267"/>
            <ac:spMk id="3" creationId="{F48D572B-B092-D3AF-47DB-10A3BC088459}"/>
          </ac:spMkLst>
        </pc:spChg>
        <pc:picChg chg="add mod">
          <ac:chgData name="Skelley, Moira" userId="6f745dca-0b46-4053-8a2e-710cc71b6d00" providerId="ADAL" clId="{D4DA328A-B4A0-4F1B-B441-43D1E5740912}" dt="2025-03-13T17:56:14.178" v="980"/>
          <ac:picMkLst>
            <pc:docMk/>
            <pc:sldMk cId="3719857606" sldId="267"/>
            <ac:picMk id="6" creationId="{A182A9F5-9A13-CAB1-78CF-F9F7B9AE867C}"/>
          </ac:picMkLst>
        </pc:picChg>
      </pc:sldChg>
      <pc:sldChg chg="addSp modSp add mod">
        <pc:chgData name="Skelley, Moira" userId="6f745dca-0b46-4053-8a2e-710cc71b6d00" providerId="ADAL" clId="{D4DA328A-B4A0-4F1B-B441-43D1E5740912}" dt="2025-03-13T17:56:17.105" v="981"/>
        <pc:sldMkLst>
          <pc:docMk/>
          <pc:sldMk cId="1015056309" sldId="268"/>
        </pc:sldMkLst>
        <pc:spChg chg="mod">
          <ac:chgData name="Skelley, Moira" userId="6f745dca-0b46-4053-8a2e-710cc71b6d00" providerId="ADAL" clId="{D4DA328A-B4A0-4F1B-B441-43D1E5740912}" dt="2025-03-13T16:08:20.995" v="439" actId="20577"/>
          <ac:spMkLst>
            <pc:docMk/>
            <pc:sldMk cId="1015056309" sldId="268"/>
            <ac:spMk id="2" creationId="{7ED10039-6554-4136-1B37-82C884CACBFA}"/>
          </ac:spMkLst>
        </pc:spChg>
        <pc:spChg chg="mod">
          <ac:chgData name="Skelley, Moira" userId="6f745dca-0b46-4053-8a2e-710cc71b6d00" providerId="ADAL" clId="{D4DA328A-B4A0-4F1B-B441-43D1E5740912}" dt="2025-03-13T16:09:53.772" v="452" actId="20577"/>
          <ac:spMkLst>
            <pc:docMk/>
            <pc:sldMk cId="1015056309" sldId="268"/>
            <ac:spMk id="3" creationId="{DDE9CCCD-F7FB-E5FD-17F5-B51AC898AA4A}"/>
          </ac:spMkLst>
        </pc:spChg>
        <pc:picChg chg="add mod">
          <ac:chgData name="Skelley, Moira" userId="6f745dca-0b46-4053-8a2e-710cc71b6d00" providerId="ADAL" clId="{D4DA328A-B4A0-4F1B-B441-43D1E5740912}" dt="2025-03-13T17:56:17.105" v="981"/>
          <ac:picMkLst>
            <pc:docMk/>
            <pc:sldMk cId="1015056309" sldId="268"/>
            <ac:picMk id="6" creationId="{B894BDF7-ACDE-80D1-D4A2-1346078F380C}"/>
          </ac:picMkLst>
        </pc:picChg>
      </pc:sldChg>
      <pc:sldChg chg="addSp modSp add mod">
        <pc:chgData name="Skelley, Moira" userId="6f745dca-0b46-4053-8a2e-710cc71b6d00" providerId="ADAL" clId="{D4DA328A-B4A0-4F1B-B441-43D1E5740912}" dt="2025-03-13T17:56:18.480" v="982"/>
        <pc:sldMkLst>
          <pc:docMk/>
          <pc:sldMk cId="3471021294" sldId="269"/>
        </pc:sldMkLst>
        <pc:spChg chg="mod">
          <ac:chgData name="Skelley, Moira" userId="6f745dca-0b46-4053-8a2e-710cc71b6d00" providerId="ADAL" clId="{D4DA328A-B4A0-4F1B-B441-43D1E5740912}" dt="2025-03-13T16:10:25.861" v="462" actId="6549"/>
          <ac:spMkLst>
            <pc:docMk/>
            <pc:sldMk cId="3471021294" sldId="269"/>
            <ac:spMk id="2" creationId="{9B163981-B0B0-9A13-8D1B-A32F5A5639C7}"/>
          </ac:spMkLst>
        </pc:spChg>
        <pc:spChg chg="mod">
          <ac:chgData name="Skelley, Moira" userId="6f745dca-0b46-4053-8a2e-710cc71b6d00" providerId="ADAL" clId="{D4DA328A-B4A0-4F1B-B441-43D1E5740912}" dt="2025-03-13T16:10:47.983" v="472" actId="20577"/>
          <ac:spMkLst>
            <pc:docMk/>
            <pc:sldMk cId="3471021294" sldId="269"/>
            <ac:spMk id="3" creationId="{FFF8C2DF-D65D-1317-E916-90B068690058}"/>
          </ac:spMkLst>
        </pc:spChg>
        <pc:picChg chg="add mod">
          <ac:chgData name="Skelley, Moira" userId="6f745dca-0b46-4053-8a2e-710cc71b6d00" providerId="ADAL" clId="{D4DA328A-B4A0-4F1B-B441-43D1E5740912}" dt="2025-03-13T17:56:18.480" v="982"/>
          <ac:picMkLst>
            <pc:docMk/>
            <pc:sldMk cId="3471021294" sldId="269"/>
            <ac:picMk id="6" creationId="{5EE6F4F7-C144-8EFB-205E-F16944EB4F3E}"/>
          </ac:picMkLst>
        </pc:picChg>
      </pc:sldChg>
      <pc:sldChg chg="addSp modSp add mod">
        <pc:chgData name="Skelley, Moira" userId="6f745dca-0b46-4053-8a2e-710cc71b6d00" providerId="ADAL" clId="{D4DA328A-B4A0-4F1B-B441-43D1E5740912}" dt="2025-03-13T17:56:23.466" v="983"/>
        <pc:sldMkLst>
          <pc:docMk/>
          <pc:sldMk cId="1539885910" sldId="270"/>
        </pc:sldMkLst>
        <pc:spChg chg="mod">
          <ac:chgData name="Skelley, Moira" userId="6f745dca-0b46-4053-8a2e-710cc71b6d00" providerId="ADAL" clId="{D4DA328A-B4A0-4F1B-B441-43D1E5740912}" dt="2025-03-13T17:45:26.687" v="870" actId="255"/>
          <ac:spMkLst>
            <pc:docMk/>
            <pc:sldMk cId="1539885910" sldId="270"/>
            <ac:spMk id="2" creationId="{33842E33-197F-37DE-2AB6-123CA2821656}"/>
          </ac:spMkLst>
        </pc:spChg>
        <pc:spChg chg="mod">
          <ac:chgData name="Skelley, Moira" userId="6f745dca-0b46-4053-8a2e-710cc71b6d00" providerId="ADAL" clId="{D4DA328A-B4A0-4F1B-B441-43D1E5740912}" dt="2025-03-13T16:14:29.085" v="524" actId="20577"/>
          <ac:spMkLst>
            <pc:docMk/>
            <pc:sldMk cId="1539885910" sldId="270"/>
            <ac:spMk id="3" creationId="{2C977D2D-5635-6B33-947E-0ABD880578DD}"/>
          </ac:spMkLst>
        </pc:spChg>
        <pc:picChg chg="add mod">
          <ac:chgData name="Skelley, Moira" userId="6f745dca-0b46-4053-8a2e-710cc71b6d00" providerId="ADAL" clId="{D4DA328A-B4A0-4F1B-B441-43D1E5740912}" dt="2025-03-13T17:56:23.466" v="983"/>
          <ac:picMkLst>
            <pc:docMk/>
            <pc:sldMk cId="1539885910" sldId="270"/>
            <ac:picMk id="6" creationId="{85186940-EDE9-C8F5-BE41-7D0A3BAD0555}"/>
          </ac:picMkLst>
        </pc:picChg>
      </pc:sldChg>
      <pc:sldChg chg="addSp modSp add mod ord">
        <pc:chgData name="Skelley, Moira" userId="6f745dca-0b46-4053-8a2e-710cc71b6d00" providerId="ADAL" clId="{D4DA328A-B4A0-4F1B-B441-43D1E5740912}" dt="2025-03-13T17:56:26.006" v="984"/>
        <pc:sldMkLst>
          <pc:docMk/>
          <pc:sldMk cId="2846028596" sldId="271"/>
        </pc:sldMkLst>
        <pc:spChg chg="mod">
          <ac:chgData name="Skelley, Moira" userId="6f745dca-0b46-4053-8a2e-710cc71b6d00" providerId="ADAL" clId="{D4DA328A-B4A0-4F1B-B441-43D1E5740912}" dt="2025-03-13T17:12:30.995" v="534" actId="20577"/>
          <ac:spMkLst>
            <pc:docMk/>
            <pc:sldMk cId="2846028596" sldId="271"/>
            <ac:spMk id="2" creationId="{D29A8F42-9FCD-9F23-AF21-3A4607C3C826}"/>
          </ac:spMkLst>
        </pc:spChg>
        <pc:spChg chg="mod">
          <ac:chgData name="Skelley, Moira" userId="6f745dca-0b46-4053-8a2e-710cc71b6d00" providerId="ADAL" clId="{D4DA328A-B4A0-4F1B-B441-43D1E5740912}" dt="2025-03-13T17:13:27.408" v="541"/>
          <ac:spMkLst>
            <pc:docMk/>
            <pc:sldMk cId="2846028596" sldId="271"/>
            <ac:spMk id="3" creationId="{81EA6BDD-0372-71FE-D828-8D997FA3F0B1}"/>
          </ac:spMkLst>
        </pc:spChg>
        <pc:picChg chg="add mod">
          <ac:chgData name="Skelley, Moira" userId="6f745dca-0b46-4053-8a2e-710cc71b6d00" providerId="ADAL" clId="{D4DA328A-B4A0-4F1B-B441-43D1E5740912}" dt="2025-03-13T17:56:26.006" v="984"/>
          <ac:picMkLst>
            <pc:docMk/>
            <pc:sldMk cId="2846028596" sldId="271"/>
            <ac:picMk id="6" creationId="{DD3D3E2C-9D64-EAEA-C385-F06904F9538E}"/>
          </ac:picMkLst>
        </pc:picChg>
      </pc:sldChg>
      <pc:sldChg chg="addSp delSp modSp add mod ord">
        <pc:chgData name="Skelley, Moira" userId="6f745dca-0b46-4053-8a2e-710cc71b6d00" providerId="ADAL" clId="{D4DA328A-B4A0-4F1B-B441-43D1E5740912}" dt="2025-03-13T17:56:29.574" v="985"/>
        <pc:sldMkLst>
          <pc:docMk/>
          <pc:sldMk cId="3314581389" sldId="272"/>
        </pc:sldMkLst>
        <pc:spChg chg="mod">
          <ac:chgData name="Skelley, Moira" userId="6f745dca-0b46-4053-8a2e-710cc71b6d00" providerId="ADAL" clId="{D4DA328A-B4A0-4F1B-B441-43D1E5740912}" dt="2025-03-13T17:15:44.051" v="547"/>
          <ac:spMkLst>
            <pc:docMk/>
            <pc:sldMk cId="3314581389" sldId="272"/>
            <ac:spMk id="2" creationId="{D204A7A7-1ED1-402C-AEEA-5F9A96473D81}"/>
          </ac:spMkLst>
        </pc:spChg>
        <pc:spChg chg="mod">
          <ac:chgData name="Skelley, Moira" userId="6f745dca-0b46-4053-8a2e-710cc71b6d00" providerId="ADAL" clId="{D4DA328A-B4A0-4F1B-B441-43D1E5740912}" dt="2025-03-13T17:16:10.054" v="562" actId="20577"/>
          <ac:spMkLst>
            <pc:docMk/>
            <pc:sldMk cId="3314581389" sldId="272"/>
            <ac:spMk id="3" creationId="{441FE2D2-9460-93F8-C91F-C56D8DB4735F}"/>
          </ac:spMkLst>
        </pc:spChg>
        <pc:spChg chg="del">
          <ac:chgData name="Skelley, Moira" userId="6f745dca-0b46-4053-8a2e-710cc71b6d00" providerId="ADAL" clId="{D4DA328A-B4A0-4F1B-B441-43D1E5740912}" dt="2025-03-13T17:53:49.446" v="948" actId="478"/>
          <ac:spMkLst>
            <pc:docMk/>
            <pc:sldMk cId="3314581389" sldId="272"/>
            <ac:spMk id="4" creationId="{42E5FFF9-DCCC-D329-F2F0-0BBD21A750D2}"/>
          </ac:spMkLst>
        </pc:spChg>
        <pc:spChg chg="add mod">
          <ac:chgData name="Skelley, Moira" userId="6f745dca-0b46-4053-8a2e-710cc71b6d00" providerId="ADAL" clId="{D4DA328A-B4A0-4F1B-B441-43D1E5740912}" dt="2025-03-13T17:53:50.538" v="949"/>
          <ac:spMkLst>
            <pc:docMk/>
            <pc:sldMk cId="3314581389" sldId="272"/>
            <ac:spMk id="6" creationId="{7CD7356E-3C7D-A8CE-DCA1-981B5A7F7ED6}"/>
          </ac:spMkLst>
        </pc:spChg>
        <pc:picChg chg="add mod">
          <ac:chgData name="Skelley, Moira" userId="6f745dca-0b46-4053-8a2e-710cc71b6d00" providerId="ADAL" clId="{D4DA328A-B4A0-4F1B-B441-43D1E5740912}" dt="2025-03-13T17:56:29.574" v="985"/>
          <ac:picMkLst>
            <pc:docMk/>
            <pc:sldMk cId="3314581389" sldId="272"/>
            <ac:picMk id="8" creationId="{F1048091-C5D3-8DFF-3302-B35B034DC2A0}"/>
          </ac:picMkLst>
        </pc:picChg>
      </pc:sldChg>
      <pc:sldChg chg="addSp modSp add mod ord">
        <pc:chgData name="Skelley, Moira" userId="6f745dca-0b46-4053-8a2e-710cc71b6d00" providerId="ADAL" clId="{D4DA328A-B4A0-4F1B-B441-43D1E5740912}" dt="2025-03-13T17:56:34.967" v="986"/>
        <pc:sldMkLst>
          <pc:docMk/>
          <pc:sldMk cId="952427601" sldId="273"/>
        </pc:sldMkLst>
        <pc:spChg chg="mod">
          <ac:chgData name="Skelley, Moira" userId="6f745dca-0b46-4053-8a2e-710cc71b6d00" providerId="ADAL" clId="{D4DA328A-B4A0-4F1B-B441-43D1E5740912}" dt="2025-03-13T17:16:39.687" v="572" actId="20577"/>
          <ac:spMkLst>
            <pc:docMk/>
            <pc:sldMk cId="952427601" sldId="273"/>
            <ac:spMk id="2" creationId="{1ACF48B4-4962-3A97-D505-1AFED182907B}"/>
          </ac:spMkLst>
        </pc:spChg>
        <pc:spChg chg="mod">
          <ac:chgData name="Skelley, Moira" userId="6f745dca-0b46-4053-8a2e-710cc71b6d00" providerId="ADAL" clId="{D4DA328A-B4A0-4F1B-B441-43D1E5740912}" dt="2025-03-13T17:16:55.894" v="581" actId="20577"/>
          <ac:spMkLst>
            <pc:docMk/>
            <pc:sldMk cId="952427601" sldId="273"/>
            <ac:spMk id="3" creationId="{EF8BB18A-DE72-CC04-2241-650A375DEB92}"/>
          </ac:spMkLst>
        </pc:spChg>
        <pc:picChg chg="add mod">
          <ac:chgData name="Skelley, Moira" userId="6f745dca-0b46-4053-8a2e-710cc71b6d00" providerId="ADAL" clId="{D4DA328A-B4A0-4F1B-B441-43D1E5740912}" dt="2025-03-13T17:56:34.967" v="986"/>
          <ac:picMkLst>
            <pc:docMk/>
            <pc:sldMk cId="952427601" sldId="273"/>
            <ac:picMk id="6" creationId="{9BBC198B-B03E-C2BD-A0FE-B6C94C61D1A2}"/>
          </ac:picMkLst>
        </pc:picChg>
      </pc:sldChg>
      <pc:sldChg chg="addSp modSp add mod">
        <pc:chgData name="Skelley, Moira" userId="6f745dca-0b46-4053-8a2e-710cc71b6d00" providerId="ADAL" clId="{D4DA328A-B4A0-4F1B-B441-43D1E5740912}" dt="2025-03-13T17:56:42.168" v="987"/>
        <pc:sldMkLst>
          <pc:docMk/>
          <pc:sldMk cId="1198722026" sldId="274"/>
        </pc:sldMkLst>
        <pc:spChg chg="mod">
          <ac:chgData name="Skelley, Moira" userId="6f745dca-0b46-4053-8a2e-710cc71b6d00" providerId="ADAL" clId="{D4DA328A-B4A0-4F1B-B441-43D1E5740912}" dt="2025-03-13T17:21:26.685" v="603" actId="2711"/>
          <ac:spMkLst>
            <pc:docMk/>
            <pc:sldMk cId="1198722026" sldId="274"/>
            <ac:spMk id="2" creationId="{D4CF6D51-2538-0418-850A-FCA4065A1DEF}"/>
          </ac:spMkLst>
        </pc:spChg>
        <pc:spChg chg="mod">
          <ac:chgData name="Skelley, Moira" userId="6f745dca-0b46-4053-8a2e-710cc71b6d00" providerId="ADAL" clId="{D4DA328A-B4A0-4F1B-B441-43D1E5740912}" dt="2025-03-13T17:21:39.525" v="611" actId="6549"/>
          <ac:spMkLst>
            <pc:docMk/>
            <pc:sldMk cId="1198722026" sldId="274"/>
            <ac:spMk id="3" creationId="{0915C263-1B86-EC1D-61FE-930F9FAC64B6}"/>
          </ac:spMkLst>
        </pc:spChg>
        <pc:picChg chg="add mod">
          <ac:chgData name="Skelley, Moira" userId="6f745dca-0b46-4053-8a2e-710cc71b6d00" providerId="ADAL" clId="{D4DA328A-B4A0-4F1B-B441-43D1E5740912}" dt="2025-03-13T17:56:42.168" v="987"/>
          <ac:picMkLst>
            <pc:docMk/>
            <pc:sldMk cId="1198722026" sldId="274"/>
            <ac:picMk id="6" creationId="{1A95CA38-ABC9-0E8D-31C4-CA9F5D5831B9}"/>
          </ac:picMkLst>
        </pc:picChg>
      </pc:sldChg>
      <pc:sldChg chg="addSp delSp modSp add mod ord">
        <pc:chgData name="Skelley, Moira" userId="6f745dca-0b46-4053-8a2e-710cc71b6d00" providerId="ADAL" clId="{D4DA328A-B4A0-4F1B-B441-43D1E5740912}" dt="2025-03-13T17:56:44.075" v="988"/>
        <pc:sldMkLst>
          <pc:docMk/>
          <pc:sldMk cId="4207451510" sldId="275"/>
        </pc:sldMkLst>
        <pc:spChg chg="mod">
          <ac:chgData name="Skelley, Moira" userId="6f745dca-0b46-4053-8a2e-710cc71b6d00" providerId="ADAL" clId="{D4DA328A-B4A0-4F1B-B441-43D1E5740912}" dt="2025-03-13T17:22:29.333" v="623" actId="1036"/>
          <ac:spMkLst>
            <pc:docMk/>
            <pc:sldMk cId="4207451510" sldId="275"/>
            <ac:spMk id="2" creationId="{D5282BF8-00BA-04BE-B71F-D14165507C53}"/>
          </ac:spMkLst>
        </pc:spChg>
        <pc:spChg chg="mod">
          <ac:chgData name="Skelley, Moira" userId="6f745dca-0b46-4053-8a2e-710cc71b6d00" providerId="ADAL" clId="{D4DA328A-B4A0-4F1B-B441-43D1E5740912}" dt="2025-03-13T17:22:29.333" v="623" actId="1036"/>
          <ac:spMkLst>
            <pc:docMk/>
            <pc:sldMk cId="4207451510" sldId="275"/>
            <ac:spMk id="3" creationId="{D0CB64DB-7EEE-BD26-2B8E-B52EEBF0EDA4}"/>
          </ac:spMkLst>
        </pc:spChg>
        <pc:spChg chg="del">
          <ac:chgData name="Skelley, Moira" userId="6f745dca-0b46-4053-8a2e-710cc71b6d00" providerId="ADAL" clId="{D4DA328A-B4A0-4F1B-B441-43D1E5740912}" dt="2025-03-13T17:54:01.745" v="950" actId="478"/>
          <ac:spMkLst>
            <pc:docMk/>
            <pc:sldMk cId="4207451510" sldId="275"/>
            <ac:spMk id="4" creationId="{B83B4F0D-6016-A39C-29B3-279978AAD875}"/>
          </ac:spMkLst>
        </pc:spChg>
        <pc:spChg chg="add mod">
          <ac:chgData name="Skelley, Moira" userId="6f745dca-0b46-4053-8a2e-710cc71b6d00" providerId="ADAL" clId="{D4DA328A-B4A0-4F1B-B441-43D1E5740912}" dt="2025-03-13T17:54:02.808" v="951"/>
          <ac:spMkLst>
            <pc:docMk/>
            <pc:sldMk cId="4207451510" sldId="275"/>
            <ac:spMk id="6" creationId="{10649DE2-102D-C80D-B006-8BCDC75F6141}"/>
          </ac:spMkLst>
        </pc:spChg>
        <pc:picChg chg="add mod">
          <ac:chgData name="Skelley, Moira" userId="6f745dca-0b46-4053-8a2e-710cc71b6d00" providerId="ADAL" clId="{D4DA328A-B4A0-4F1B-B441-43D1E5740912}" dt="2025-03-13T17:56:44.075" v="988"/>
          <ac:picMkLst>
            <pc:docMk/>
            <pc:sldMk cId="4207451510" sldId="275"/>
            <ac:picMk id="8" creationId="{6D114302-519F-30AB-8E51-DADAF927B21C}"/>
          </ac:picMkLst>
        </pc:picChg>
      </pc:sldChg>
      <pc:sldChg chg="addSp modSp add mod ord">
        <pc:chgData name="Skelley, Moira" userId="6f745dca-0b46-4053-8a2e-710cc71b6d00" providerId="ADAL" clId="{D4DA328A-B4A0-4F1B-B441-43D1E5740912}" dt="2025-03-13T17:56:46.018" v="989"/>
        <pc:sldMkLst>
          <pc:docMk/>
          <pc:sldMk cId="129462642" sldId="276"/>
        </pc:sldMkLst>
        <pc:spChg chg="mod">
          <ac:chgData name="Skelley, Moira" userId="6f745dca-0b46-4053-8a2e-710cc71b6d00" providerId="ADAL" clId="{D4DA328A-B4A0-4F1B-B441-43D1E5740912}" dt="2025-03-13T17:25:14.969" v="640" actId="1036"/>
          <ac:spMkLst>
            <pc:docMk/>
            <pc:sldMk cId="129462642" sldId="276"/>
            <ac:spMk id="2" creationId="{70E7B8D8-14BC-A0DF-5189-E113343D079D}"/>
          </ac:spMkLst>
        </pc:spChg>
        <pc:spChg chg="mod">
          <ac:chgData name="Skelley, Moira" userId="6f745dca-0b46-4053-8a2e-710cc71b6d00" providerId="ADAL" clId="{D4DA328A-B4A0-4F1B-B441-43D1E5740912}" dt="2025-03-13T17:26:03.189" v="652" actId="1036"/>
          <ac:spMkLst>
            <pc:docMk/>
            <pc:sldMk cId="129462642" sldId="276"/>
            <ac:spMk id="3" creationId="{396F0858-41CF-8210-AC7A-0D4A8D2283CF}"/>
          </ac:spMkLst>
        </pc:spChg>
        <pc:picChg chg="add mod">
          <ac:chgData name="Skelley, Moira" userId="6f745dca-0b46-4053-8a2e-710cc71b6d00" providerId="ADAL" clId="{D4DA328A-B4A0-4F1B-B441-43D1E5740912}" dt="2025-03-13T17:56:46.018" v="989"/>
          <ac:picMkLst>
            <pc:docMk/>
            <pc:sldMk cId="129462642" sldId="276"/>
            <ac:picMk id="6" creationId="{160D261E-CDB1-67AA-C1F6-6A0094B17408}"/>
          </ac:picMkLst>
        </pc:picChg>
      </pc:sldChg>
      <pc:sldChg chg="addSp delSp modSp add mod ord">
        <pc:chgData name="Skelley, Moira" userId="6f745dca-0b46-4053-8a2e-710cc71b6d00" providerId="ADAL" clId="{D4DA328A-B4A0-4F1B-B441-43D1E5740912}" dt="2025-03-13T17:56:47.920" v="990"/>
        <pc:sldMkLst>
          <pc:docMk/>
          <pc:sldMk cId="2130961402" sldId="277"/>
        </pc:sldMkLst>
        <pc:spChg chg="mod">
          <ac:chgData name="Skelley, Moira" userId="6f745dca-0b46-4053-8a2e-710cc71b6d00" providerId="ADAL" clId="{D4DA328A-B4A0-4F1B-B441-43D1E5740912}" dt="2025-03-13T17:25:47.253" v="648"/>
          <ac:spMkLst>
            <pc:docMk/>
            <pc:sldMk cId="2130961402" sldId="277"/>
            <ac:spMk id="2" creationId="{03689381-B3A4-94DE-9474-E866D13C86BD}"/>
          </ac:spMkLst>
        </pc:spChg>
        <pc:spChg chg="mod">
          <ac:chgData name="Skelley, Moira" userId="6f745dca-0b46-4053-8a2e-710cc71b6d00" providerId="ADAL" clId="{D4DA328A-B4A0-4F1B-B441-43D1E5740912}" dt="2025-03-13T17:25:54.752" v="651"/>
          <ac:spMkLst>
            <pc:docMk/>
            <pc:sldMk cId="2130961402" sldId="277"/>
            <ac:spMk id="3" creationId="{C6A57F84-C2C0-10F5-13F8-E5745A4491DE}"/>
          </ac:spMkLst>
        </pc:spChg>
        <pc:spChg chg="del">
          <ac:chgData name="Skelley, Moira" userId="6f745dca-0b46-4053-8a2e-710cc71b6d00" providerId="ADAL" clId="{D4DA328A-B4A0-4F1B-B441-43D1E5740912}" dt="2025-03-13T17:54:10.047" v="952" actId="478"/>
          <ac:spMkLst>
            <pc:docMk/>
            <pc:sldMk cId="2130961402" sldId="277"/>
            <ac:spMk id="4" creationId="{89F43A86-FF08-D889-EDC5-438022437B7B}"/>
          </ac:spMkLst>
        </pc:spChg>
        <pc:spChg chg="add mod">
          <ac:chgData name="Skelley, Moira" userId="6f745dca-0b46-4053-8a2e-710cc71b6d00" providerId="ADAL" clId="{D4DA328A-B4A0-4F1B-B441-43D1E5740912}" dt="2025-03-13T17:54:10.632" v="953"/>
          <ac:spMkLst>
            <pc:docMk/>
            <pc:sldMk cId="2130961402" sldId="277"/>
            <ac:spMk id="6" creationId="{F1165DCB-3897-BE42-CC62-183FE6A75438}"/>
          </ac:spMkLst>
        </pc:spChg>
        <pc:picChg chg="add mod">
          <ac:chgData name="Skelley, Moira" userId="6f745dca-0b46-4053-8a2e-710cc71b6d00" providerId="ADAL" clId="{D4DA328A-B4A0-4F1B-B441-43D1E5740912}" dt="2025-03-13T17:56:47.920" v="990"/>
          <ac:picMkLst>
            <pc:docMk/>
            <pc:sldMk cId="2130961402" sldId="277"/>
            <ac:picMk id="8" creationId="{7BA4B3FB-904F-2AA9-BED2-2EBD7CCA8149}"/>
          </ac:picMkLst>
        </pc:picChg>
      </pc:sldChg>
      <pc:sldChg chg="addSp delSp modSp add mod">
        <pc:chgData name="Skelley, Moira" userId="6f745dca-0b46-4053-8a2e-710cc71b6d00" providerId="ADAL" clId="{D4DA328A-B4A0-4F1B-B441-43D1E5740912}" dt="2025-03-13T17:56:49.960" v="991"/>
        <pc:sldMkLst>
          <pc:docMk/>
          <pc:sldMk cId="2164883988" sldId="278"/>
        </pc:sldMkLst>
        <pc:spChg chg="mod">
          <ac:chgData name="Skelley, Moira" userId="6f745dca-0b46-4053-8a2e-710cc71b6d00" providerId="ADAL" clId="{D4DA328A-B4A0-4F1B-B441-43D1E5740912}" dt="2025-03-13T17:26:33.430" v="660"/>
          <ac:spMkLst>
            <pc:docMk/>
            <pc:sldMk cId="2164883988" sldId="278"/>
            <ac:spMk id="2" creationId="{B55E568A-002C-2BE7-FD1E-2BF95139E180}"/>
          </ac:spMkLst>
        </pc:spChg>
        <pc:spChg chg="mod">
          <ac:chgData name="Skelley, Moira" userId="6f745dca-0b46-4053-8a2e-710cc71b6d00" providerId="ADAL" clId="{D4DA328A-B4A0-4F1B-B441-43D1E5740912}" dt="2025-03-13T17:26:41.586" v="663"/>
          <ac:spMkLst>
            <pc:docMk/>
            <pc:sldMk cId="2164883988" sldId="278"/>
            <ac:spMk id="3" creationId="{3E254E70-7F24-1991-9438-AE282D6CD203}"/>
          </ac:spMkLst>
        </pc:spChg>
        <pc:spChg chg="del">
          <ac:chgData name="Skelley, Moira" userId="6f745dca-0b46-4053-8a2e-710cc71b6d00" providerId="ADAL" clId="{D4DA328A-B4A0-4F1B-B441-43D1E5740912}" dt="2025-03-13T17:54:18.936" v="954" actId="478"/>
          <ac:spMkLst>
            <pc:docMk/>
            <pc:sldMk cId="2164883988" sldId="278"/>
            <ac:spMk id="4" creationId="{5AFF088F-24D7-18E0-C4B4-B7A0239E5FCB}"/>
          </ac:spMkLst>
        </pc:spChg>
        <pc:spChg chg="add mod">
          <ac:chgData name="Skelley, Moira" userId="6f745dca-0b46-4053-8a2e-710cc71b6d00" providerId="ADAL" clId="{D4DA328A-B4A0-4F1B-B441-43D1E5740912}" dt="2025-03-13T17:54:19.438" v="955"/>
          <ac:spMkLst>
            <pc:docMk/>
            <pc:sldMk cId="2164883988" sldId="278"/>
            <ac:spMk id="6" creationId="{0DB81668-AA66-9722-D6C2-F41E75435538}"/>
          </ac:spMkLst>
        </pc:spChg>
        <pc:picChg chg="add mod">
          <ac:chgData name="Skelley, Moira" userId="6f745dca-0b46-4053-8a2e-710cc71b6d00" providerId="ADAL" clId="{D4DA328A-B4A0-4F1B-B441-43D1E5740912}" dt="2025-03-13T17:56:49.960" v="991"/>
          <ac:picMkLst>
            <pc:docMk/>
            <pc:sldMk cId="2164883988" sldId="278"/>
            <ac:picMk id="8" creationId="{3CEEC273-9F44-0394-87D3-81E900129E25}"/>
          </ac:picMkLst>
        </pc:picChg>
      </pc:sldChg>
      <pc:sldChg chg="addSp modSp add mod ord">
        <pc:chgData name="Skelley, Moira" userId="6f745dca-0b46-4053-8a2e-710cc71b6d00" providerId="ADAL" clId="{D4DA328A-B4A0-4F1B-B441-43D1E5740912}" dt="2025-03-13T17:56:51.548" v="992"/>
        <pc:sldMkLst>
          <pc:docMk/>
          <pc:sldMk cId="4054699168" sldId="279"/>
        </pc:sldMkLst>
        <pc:spChg chg="mod">
          <ac:chgData name="Skelley, Moira" userId="6f745dca-0b46-4053-8a2e-710cc71b6d00" providerId="ADAL" clId="{D4DA328A-B4A0-4F1B-B441-43D1E5740912}" dt="2025-03-13T17:27:15.325" v="673" actId="20577"/>
          <ac:spMkLst>
            <pc:docMk/>
            <pc:sldMk cId="4054699168" sldId="279"/>
            <ac:spMk id="2" creationId="{C22DE210-876E-C65B-4DD2-B082F5250DE9}"/>
          </ac:spMkLst>
        </pc:spChg>
        <pc:spChg chg="mod">
          <ac:chgData name="Skelley, Moira" userId="6f745dca-0b46-4053-8a2e-710cc71b6d00" providerId="ADAL" clId="{D4DA328A-B4A0-4F1B-B441-43D1E5740912}" dt="2025-03-13T17:27:31.017" v="680"/>
          <ac:spMkLst>
            <pc:docMk/>
            <pc:sldMk cId="4054699168" sldId="279"/>
            <ac:spMk id="3" creationId="{F7816CD0-A3FC-4996-1685-CC855111B2A0}"/>
          </ac:spMkLst>
        </pc:spChg>
        <pc:picChg chg="add mod">
          <ac:chgData name="Skelley, Moira" userId="6f745dca-0b46-4053-8a2e-710cc71b6d00" providerId="ADAL" clId="{D4DA328A-B4A0-4F1B-B441-43D1E5740912}" dt="2025-03-13T17:56:51.548" v="992"/>
          <ac:picMkLst>
            <pc:docMk/>
            <pc:sldMk cId="4054699168" sldId="279"/>
            <ac:picMk id="6" creationId="{5512BCB7-C974-F35C-A2A5-E495106C2288}"/>
          </ac:picMkLst>
        </pc:picChg>
      </pc:sldChg>
      <pc:sldChg chg="modSp add del mod">
        <pc:chgData name="Skelley, Moira" userId="6f745dca-0b46-4053-8a2e-710cc71b6d00" providerId="ADAL" clId="{D4DA328A-B4A0-4F1B-B441-43D1E5740912}" dt="2025-03-13T17:28:00.457" v="685" actId="47"/>
        <pc:sldMkLst>
          <pc:docMk/>
          <pc:sldMk cId="580869493" sldId="280"/>
        </pc:sldMkLst>
        <pc:spChg chg="mod">
          <ac:chgData name="Skelley, Moira" userId="6f745dca-0b46-4053-8a2e-710cc71b6d00" providerId="ADAL" clId="{D4DA328A-B4A0-4F1B-B441-43D1E5740912}" dt="2025-03-13T17:27:51.453" v="684"/>
          <ac:spMkLst>
            <pc:docMk/>
            <pc:sldMk cId="580869493" sldId="280"/>
            <ac:spMk id="2" creationId="{E91BA382-F67D-E9E8-7D73-EEA446762444}"/>
          </ac:spMkLst>
        </pc:spChg>
      </pc:sldChg>
      <pc:sldChg chg="addSp delSp modSp add mod ord">
        <pc:chgData name="Skelley, Moira" userId="6f745dca-0b46-4053-8a2e-710cc71b6d00" providerId="ADAL" clId="{D4DA328A-B4A0-4F1B-B441-43D1E5740912}" dt="2025-03-13T17:56:53.696" v="993"/>
        <pc:sldMkLst>
          <pc:docMk/>
          <pc:sldMk cId="1595256128" sldId="280"/>
        </pc:sldMkLst>
        <pc:spChg chg="mod">
          <ac:chgData name="Skelley, Moira" userId="6f745dca-0b46-4053-8a2e-710cc71b6d00" providerId="ADAL" clId="{D4DA328A-B4A0-4F1B-B441-43D1E5740912}" dt="2025-03-13T17:28:12.326" v="693"/>
          <ac:spMkLst>
            <pc:docMk/>
            <pc:sldMk cId="1595256128" sldId="280"/>
            <ac:spMk id="2" creationId="{B8B62E47-DA52-98F6-75A9-01F2FD71E247}"/>
          </ac:spMkLst>
        </pc:spChg>
        <pc:spChg chg="mod">
          <ac:chgData name="Skelley, Moira" userId="6f745dca-0b46-4053-8a2e-710cc71b6d00" providerId="ADAL" clId="{D4DA328A-B4A0-4F1B-B441-43D1E5740912}" dt="2025-03-13T17:31:12.297" v="698"/>
          <ac:spMkLst>
            <pc:docMk/>
            <pc:sldMk cId="1595256128" sldId="280"/>
            <ac:spMk id="3" creationId="{7A1C31F1-C3B1-67BF-E6DE-2B10CB932463}"/>
          </ac:spMkLst>
        </pc:spChg>
        <pc:spChg chg="del">
          <ac:chgData name="Skelley, Moira" userId="6f745dca-0b46-4053-8a2e-710cc71b6d00" providerId="ADAL" clId="{D4DA328A-B4A0-4F1B-B441-43D1E5740912}" dt="2025-03-13T17:54:26.408" v="956" actId="478"/>
          <ac:spMkLst>
            <pc:docMk/>
            <pc:sldMk cId="1595256128" sldId="280"/>
            <ac:spMk id="4" creationId="{C1CD7913-2E2C-5054-1F38-FEA9B1A3E4D4}"/>
          </ac:spMkLst>
        </pc:spChg>
        <pc:spChg chg="add mod">
          <ac:chgData name="Skelley, Moira" userId="6f745dca-0b46-4053-8a2e-710cc71b6d00" providerId="ADAL" clId="{D4DA328A-B4A0-4F1B-B441-43D1E5740912}" dt="2025-03-13T17:54:26.825" v="957"/>
          <ac:spMkLst>
            <pc:docMk/>
            <pc:sldMk cId="1595256128" sldId="280"/>
            <ac:spMk id="6" creationId="{66266DC8-35B1-0600-DA25-9C8B016323C1}"/>
          </ac:spMkLst>
        </pc:spChg>
        <pc:picChg chg="add mod">
          <ac:chgData name="Skelley, Moira" userId="6f745dca-0b46-4053-8a2e-710cc71b6d00" providerId="ADAL" clId="{D4DA328A-B4A0-4F1B-B441-43D1E5740912}" dt="2025-03-13T17:56:53.696" v="993"/>
          <ac:picMkLst>
            <pc:docMk/>
            <pc:sldMk cId="1595256128" sldId="280"/>
            <ac:picMk id="8" creationId="{FB082B5C-F2EE-89AF-19EE-444A172AA582}"/>
          </ac:picMkLst>
        </pc:picChg>
      </pc:sldChg>
      <pc:sldChg chg="addSp delSp modSp add mod ord">
        <pc:chgData name="Skelley, Moira" userId="6f745dca-0b46-4053-8a2e-710cc71b6d00" providerId="ADAL" clId="{D4DA328A-B4A0-4F1B-B441-43D1E5740912}" dt="2025-03-13T17:56:57.616" v="994"/>
        <pc:sldMkLst>
          <pc:docMk/>
          <pc:sldMk cId="395045763" sldId="281"/>
        </pc:sldMkLst>
        <pc:spChg chg="mod">
          <ac:chgData name="Skelley, Moira" userId="6f745dca-0b46-4053-8a2e-710cc71b6d00" providerId="ADAL" clId="{D4DA328A-B4A0-4F1B-B441-43D1E5740912}" dt="2025-03-13T17:32:22.082" v="706"/>
          <ac:spMkLst>
            <pc:docMk/>
            <pc:sldMk cId="395045763" sldId="281"/>
            <ac:spMk id="2" creationId="{1344B334-9DC9-5A6B-4996-F4F39CAF7602}"/>
          </ac:spMkLst>
        </pc:spChg>
        <pc:spChg chg="mod">
          <ac:chgData name="Skelley, Moira" userId="6f745dca-0b46-4053-8a2e-710cc71b6d00" providerId="ADAL" clId="{D4DA328A-B4A0-4F1B-B441-43D1E5740912}" dt="2025-03-13T17:32:40.193" v="715" actId="20577"/>
          <ac:spMkLst>
            <pc:docMk/>
            <pc:sldMk cId="395045763" sldId="281"/>
            <ac:spMk id="3" creationId="{DDA43364-87D6-E6E9-7A3A-A4375A4726C5}"/>
          </ac:spMkLst>
        </pc:spChg>
        <pc:spChg chg="del">
          <ac:chgData name="Skelley, Moira" userId="6f745dca-0b46-4053-8a2e-710cc71b6d00" providerId="ADAL" clId="{D4DA328A-B4A0-4F1B-B441-43D1E5740912}" dt="2025-03-13T17:54:32.762" v="958" actId="478"/>
          <ac:spMkLst>
            <pc:docMk/>
            <pc:sldMk cId="395045763" sldId="281"/>
            <ac:spMk id="4" creationId="{495027C9-EDAB-F012-C7A5-4C9EEC9700B6}"/>
          </ac:spMkLst>
        </pc:spChg>
        <pc:spChg chg="add mod">
          <ac:chgData name="Skelley, Moira" userId="6f745dca-0b46-4053-8a2e-710cc71b6d00" providerId="ADAL" clId="{D4DA328A-B4A0-4F1B-B441-43D1E5740912}" dt="2025-03-13T17:54:33.559" v="960" actId="1038"/>
          <ac:spMkLst>
            <pc:docMk/>
            <pc:sldMk cId="395045763" sldId="281"/>
            <ac:spMk id="6" creationId="{FED7A744-F5AA-0234-BC8B-AA54F1FDB445}"/>
          </ac:spMkLst>
        </pc:spChg>
        <pc:picChg chg="add mod">
          <ac:chgData name="Skelley, Moira" userId="6f745dca-0b46-4053-8a2e-710cc71b6d00" providerId="ADAL" clId="{D4DA328A-B4A0-4F1B-B441-43D1E5740912}" dt="2025-03-13T17:56:57.616" v="994"/>
          <ac:picMkLst>
            <pc:docMk/>
            <pc:sldMk cId="395045763" sldId="281"/>
            <ac:picMk id="8" creationId="{AD759C80-9727-5753-E4F3-CED779EEF469}"/>
          </ac:picMkLst>
        </pc:picChg>
      </pc:sldChg>
      <pc:sldChg chg="addSp modSp add mod ord">
        <pc:chgData name="Skelley, Moira" userId="6f745dca-0b46-4053-8a2e-710cc71b6d00" providerId="ADAL" clId="{D4DA328A-B4A0-4F1B-B441-43D1E5740912}" dt="2025-03-13T17:57:01.646" v="995"/>
        <pc:sldMkLst>
          <pc:docMk/>
          <pc:sldMk cId="3864143452" sldId="282"/>
        </pc:sldMkLst>
        <pc:spChg chg="mod">
          <ac:chgData name="Skelley, Moira" userId="6f745dca-0b46-4053-8a2e-710cc71b6d00" providerId="ADAL" clId="{D4DA328A-B4A0-4F1B-B441-43D1E5740912}" dt="2025-03-13T17:33:36.416" v="723" actId="20577"/>
          <ac:spMkLst>
            <pc:docMk/>
            <pc:sldMk cId="3864143452" sldId="282"/>
            <ac:spMk id="2" creationId="{F770FB6D-AEF1-5D58-583D-D2CB6CE120AB}"/>
          </ac:spMkLst>
        </pc:spChg>
        <pc:spChg chg="mod">
          <ac:chgData name="Skelley, Moira" userId="6f745dca-0b46-4053-8a2e-710cc71b6d00" providerId="ADAL" clId="{D4DA328A-B4A0-4F1B-B441-43D1E5740912}" dt="2025-03-13T17:33:51.615" v="733" actId="20577"/>
          <ac:spMkLst>
            <pc:docMk/>
            <pc:sldMk cId="3864143452" sldId="282"/>
            <ac:spMk id="3" creationId="{E8031003-93AF-E26E-E4A9-04A284B564F0}"/>
          </ac:spMkLst>
        </pc:spChg>
        <pc:picChg chg="add mod">
          <ac:chgData name="Skelley, Moira" userId="6f745dca-0b46-4053-8a2e-710cc71b6d00" providerId="ADAL" clId="{D4DA328A-B4A0-4F1B-B441-43D1E5740912}" dt="2025-03-13T17:57:01.646" v="995"/>
          <ac:picMkLst>
            <pc:docMk/>
            <pc:sldMk cId="3864143452" sldId="282"/>
            <ac:picMk id="6" creationId="{B79BB6DC-9325-AB72-90FD-A89D1BEE2DD1}"/>
          </ac:picMkLst>
        </pc:picChg>
      </pc:sldChg>
      <pc:sldChg chg="addSp modSp add mod">
        <pc:chgData name="Skelley, Moira" userId="6f745dca-0b46-4053-8a2e-710cc71b6d00" providerId="ADAL" clId="{D4DA328A-B4A0-4F1B-B441-43D1E5740912}" dt="2025-03-13T18:26:39.276" v="1292"/>
        <pc:sldMkLst>
          <pc:docMk/>
          <pc:sldMk cId="2170836730" sldId="283"/>
        </pc:sldMkLst>
        <pc:spChg chg="mod">
          <ac:chgData name="Skelley, Moira" userId="6f745dca-0b46-4053-8a2e-710cc71b6d00" providerId="ADAL" clId="{D4DA328A-B4A0-4F1B-B441-43D1E5740912}" dt="2025-03-13T17:37:51.349" v="741" actId="2711"/>
          <ac:spMkLst>
            <pc:docMk/>
            <pc:sldMk cId="2170836730" sldId="283"/>
            <ac:spMk id="2" creationId="{2680AD47-7A06-D7FA-BCA2-4134B33C292A}"/>
          </ac:spMkLst>
        </pc:spChg>
        <pc:spChg chg="mod">
          <ac:chgData name="Skelley, Moira" userId="6f745dca-0b46-4053-8a2e-710cc71b6d00" providerId="ADAL" clId="{D4DA328A-B4A0-4F1B-B441-43D1E5740912}" dt="2025-03-13T17:37:38.743" v="739"/>
          <ac:spMkLst>
            <pc:docMk/>
            <pc:sldMk cId="2170836730" sldId="283"/>
            <ac:spMk id="3" creationId="{40F29F14-99A0-255B-0B86-63C391114DA1}"/>
          </ac:spMkLst>
        </pc:spChg>
        <pc:picChg chg="add mod">
          <ac:chgData name="Skelley, Moira" userId="6f745dca-0b46-4053-8a2e-710cc71b6d00" providerId="ADAL" clId="{D4DA328A-B4A0-4F1B-B441-43D1E5740912}" dt="2025-03-13T18:26:39.276" v="1292"/>
          <ac:picMkLst>
            <pc:docMk/>
            <pc:sldMk cId="2170836730" sldId="283"/>
            <ac:picMk id="6" creationId="{DF52D510-D5F5-7467-9DCA-9AC6AA34050C}"/>
          </ac:picMkLst>
        </pc:picChg>
      </pc:sldChg>
      <pc:sldChg chg="addSp modSp add mod">
        <pc:chgData name="Skelley, Moira" userId="6f745dca-0b46-4053-8a2e-710cc71b6d00" providerId="ADAL" clId="{D4DA328A-B4A0-4F1B-B441-43D1E5740912}" dt="2025-03-13T17:57:04.675" v="996"/>
        <pc:sldMkLst>
          <pc:docMk/>
          <pc:sldMk cId="109412951" sldId="284"/>
        </pc:sldMkLst>
        <pc:spChg chg="mod">
          <ac:chgData name="Skelley, Moira" userId="6f745dca-0b46-4053-8a2e-710cc71b6d00" providerId="ADAL" clId="{D4DA328A-B4A0-4F1B-B441-43D1E5740912}" dt="2025-03-13T17:38:39.727" v="746" actId="20577"/>
          <ac:spMkLst>
            <pc:docMk/>
            <pc:sldMk cId="109412951" sldId="284"/>
            <ac:spMk id="2" creationId="{9BB21B15-6789-4B04-5134-2392032E8E7C}"/>
          </ac:spMkLst>
        </pc:spChg>
        <pc:spChg chg="mod">
          <ac:chgData name="Skelley, Moira" userId="6f745dca-0b46-4053-8a2e-710cc71b6d00" providerId="ADAL" clId="{D4DA328A-B4A0-4F1B-B441-43D1E5740912}" dt="2025-03-13T17:38:58.681" v="757" actId="20577"/>
          <ac:spMkLst>
            <pc:docMk/>
            <pc:sldMk cId="109412951" sldId="284"/>
            <ac:spMk id="3" creationId="{B59740F9-1123-B9F3-2D66-574B1B25F1F1}"/>
          </ac:spMkLst>
        </pc:spChg>
        <pc:picChg chg="add mod">
          <ac:chgData name="Skelley, Moira" userId="6f745dca-0b46-4053-8a2e-710cc71b6d00" providerId="ADAL" clId="{D4DA328A-B4A0-4F1B-B441-43D1E5740912}" dt="2025-03-13T17:57:04.675" v="996"/>
          <ac:picMkLst>
            <pc:docMk/>
            <pc:sldMk cId="109412951" sldId="284"/>
            <ac:picMk id="6" creationId="{0E52C544-7DD1-C5C8-D19C-5C28BD9ECFD4}"/>
          </ac:picMkLst>
        </pc:picChg>
      </pc:sldChg>
      <pc:sldChg chg="addSp delSp modSp add mod ord">
        <pc:chgData name="Skelley, Moira" userId="6f745dca-0b46-4053-8a2e-710cc71b6d00" providerId="ADAL" clId="{D4DA328A-B4A0-4F1B-B441-43D1E5740912}" dt="2025-03-13T17:57:10.245" v="997"/>
        <pc:sldMkLst>
          <pc:docMk/>
          <pc:sldMk cId="1591298532" sldId="285"/>
        </pc:sldMkLst>
        <pc:spChg chg="mod">
          <ac:chgData name="Skelley, Moira" userId="6f745dca-0b46-4053-8a2e-710cc71b6d00" providerId="ADAL" clId="{D4DA328A-B4A0-4F1B-B441-43D1E5740912}" dt="2025-03-13T17:39:24.946" v="765"/>
          <ac:spMkLst>
            <pc:docMk/>
            <pc:sldMk cId="1591298532" sldId="285"/>
            <ac:spMk id="2" creationId="{33751850-CDB9-7AE9-9A0A-7D3F21F84F96}"/>
          </ac:spMkLst>
        </pc:spChg>
        <pc:spChg chg="mod">
          <ac:chgData name="Skelley, Moira" userId="6f745dca-0b46-4053-8a2e-710cc71b6d00" providerId="ADAL" clId="{D4DA328A-B4A0-4F1B-B441-43D1E5740912}" dt="2025-03-13T17:39:36.734" v="769" actId="1036"/>
          <ac:spMkLst>
            <pc:docMk/>
            <pc:sldMk cId="1591298532" sldId="285"/>
            <ac:spMk id="3" creationId="{FB23B604-4535-A963-05B4-59687A373A80}"/>
          </ac:spMkLst>
        </pc:spChg>
        <pc:spChg chg="del">
          <ac:chgData name="Skelley, Moira" userId="6f745dca-0b46-4053-8a2e-710cc71b6d00" providerId="ADAL" clId="{D4DA328A-B4A0-4F1B-B441-43D1E5740912}" dt="2025-03-13T17:54:42.383" v="961" actId="478"/>
          <ac:spMkLst>
            <pc:docMk/>
            <pc:sldMk cId="1591298532" sldId="285"/>
            <ac:spMk id="4" creationId="{099822D9-03D1-34F4-F402-43BDDD67B507}"/>
          </ac:spMkLst>
        </pc:spChg>
        <pc:spChg chg="add mod">
          <ac:chgData name="Skelley, Moira" userId="6f745dca-0b46-4053-8a2e-710cc71b6d00" providerId="ADAL" clId="{D4DA328A-B4A0-4F1B-B441-43D1E5740912}" dt="2025-03-13T17:54:42.834" v="962"/>
          <ac:spMkLst>
            <pc:docMk/>
            <pc:sldMk cId="1591298532" sldId="285"/>
            <ac:spMk id="6" creationId="{6797E92B-05AE-40B7-E979-F4D20B047A48}"/>
          </ac:spMkLst>
        </pc:spChg>
        <pc:picChg chg="add mod">
          <ac:chgData name="Skelley, Moira" userId="6f745dca-0b46-4053-8a2e-710cc71b6d00" providerId="ADAL" clId="{D4DA328A-B4A0-4F1B-B441-43D1E5740912}" dt="2025-03-13T17:57:10.245" v="997"/>
          <ac:picMkLst>
            <pc:docMk/>
            <pc:sldMk cId="1591298532" sldId="285"/>
            <ac:picMk id="8" creationId="{B122F102-4BDC-9C6E-3A08-CAE60BA8056F}"/>
          </ac:picMkLst>
        </pc:picChg>
      </pc:sldChg>
      <pc:sldChg chg="add del ord">
        <pc:chgData name="Skelley, Moira" userId="6f745dca-0b46-4053-8a2e-710cc71b6d00" providerId="ADAL" clId="{D4DA328A-B4A0-4F1B-B441-43D1E5740912}" dt="2025-03-13T17:39:58.449" v="773" actId="47"/>
        <pc:sldMkLst>
          <pc:docMk/>
          <pc:sldMk cId="2011724496" sldId="286"/>
        </pc:sldMkLst>
      </pc:sldChg>
      <pc:sldChg chg="addSp delSp modSp add mod ord">
        <pc:chgData name="Skelley, Moira" userId="6f745dca-0b46-4053-8a2e-710cc71b6d00" providerId="ADAL" clId="{D4DA328A-B4A0-4F1B-B441-43D1E5740912}" dt="2025-03-13T17:57:12.426" v="998"/>
        <pc:sldMkLst>
          <pc:docMk/>
          <pc:sldMk cId="2609340075" sldId="286"/>
        </pc:sldMkLst>
        <pc:spChg chg="mod">
          <ac:chgData name="Skelley, Moira" userId="6f745dca-0b46-4053-8a2e-710cc71b6d00" providerId="ADAL" clId="{D4DA328A-B4A0-4F1B-B441-43D1E5740912}" dt="2025-03-13T17:40:18.520" v="779"/>
          <ac:spMkLst>
            <pc:docMk/>
            <pc:sldMk cId="2609340075" sldId="286"/>
            <ac:spMk id="2" creationId="{5C637CAB-EADF-69FD-E500-459B9EAE1FFB}"/>
          </ac:spMkLst>
        </pc:spChg>
        <pc:spChg chg="mod">
          <ac:chgData name="Skelley, Moira" userId="6f745dca-0b46-4053-8a2e-710cc71b6d00" providerId="ADAL" clId="{D4DA328A-B4A0-4F1B-B441-43D1E5740912}" dt="2025-03-13T17:40:27.250" v="782"/>
          <ac:spMkLst>
            <pc:docMk/>
            <pc:sldMk cId="2609340075" sldId="286"/>
            <ac:spMk id="3" creationId="{E17B7DAD-09C6-301B-EFFF-242316B8C752}"/>
          </ac:spMkLst>
        </pc:spChg>
        <pc:spChg chg="del">
          <ac:chgData name="Skelley, Moira" userId="6f745dca-0b46-4053-8a2e-710cc71b6d00" providerId="ADAL" clId="{D4DA328A-B4A0-4F1B-B441-43D1E5740912}" dt="2025-03-13T17:54:48.568" v="963" actId="478"/>
          <ac:spMkLst>
            <pc:docMk/>
            <pc:sldMk cId="2609340075" sldId="286"/>
            <ac:spMk id="4" creationId="{4DD84B9F-5392-E794-944C-93DCCA246046}"/>
          </ac:spMkLst>
        </pc:spChg>
        <pc:spChg chg="add mod">
          <ac:chgData name="Skelley, Moira" userId="6f745dca-0b46-4053-8a2e-710cc71b6d00" providerId="ADAL" clId="{D4DA328A-B4A0-4F1B-B441-43D1E5740912}" dt="2025-03-13T17:54:49.059" v="964"/>
          <ac:spMkLst>
            <pc:docMk/>
            <pc:sldMk cId="2609340075" sldId="286"/>
            <ac:spMk id="6" creationId="{E4BE3428-CEAF-74D6-4C3C-959DF0557217}"/>
          </ac:spMkLst>
        </pc:spChg>
        <pc:picChg chg="add mod">
          <ac:chgData name="Skelley, Moira" userId="6f745dca-0b46-4053-8a2e-710cc71b6d00" providerId="ADAL" clId="{D4DA328A-B4A0-4F1B-B441-43D1E5740912}" dt="2025-03-13T17:57:12.426" v="998"/>
          <ac:picMkLst>
            <pc:docMk/>
            <pc:sldMk cId="2609340075" sldId="286"/>
            <ac:picMk id="8" creationId="{095EB1C1-377C-BD90-F15E-E6EB2D773299}"/>
          </ac:picMkLst>
        </pc:picChg>
      </pc:sldChg>
      <pc:sldChg chg="addSp delSp modSp add mod">
        <pc:chgData name="Skelley, Moira" userId="6f745dca-0b46-4053-8a2e-710cc71b6d00" providerId="ADAL" clId="{D4DA328A-B4A0-4F1B-B441-43D1E5740912}" dt="2025-03-13T17:57:14.429" v="999"/>
        <pc:sldMkLst>
          <pc:docMk/>
          <pc:sldMk cId="2241780837" sldId="287"/>
        </pc:sldMkLst>
        <pc:spChg chg="mod">
          <ac:chgData name="Skelley, Moira" userId="6f745dca-0b46-4053-8a2e-710cc71b6d00" providerId="ADAL" clId="{D4DA328A-B4A0-4F1B-B441-43D1E5740912}" dt="2025-03-13T17:41:58.718" v="810" actId="1035"/>
          <ac:spMkLst>
            <pc:docMk/>
            <pc:sldMk cId="2241780837" sldId="287"/>
            <ac:spMk id="2" creationId="{D263AD9E-6DE9-5415-5386-3E030E815D65}"/>
          </ac:spMkLst>
        </pc:spChg>
        <pc:spChg chg="mod">
          <ac:chgData name="Skelley, Moira" userId="6f745dca-0b46-4053-8a2e-710cc71b6d00" providerId="ADAL" clId="{D4DA328A-B4A0-4F1B-B441-43D1E5740912}" dt="2025-03-13T17:41:58.718" v="810" actId="1035"/>
          <ac:spMkLst>
            <pc:docMk/>
            <pc:sldMk cId="2241780837" sldId="287"/>
            <ac:spMk id="3" creationId="{3E4D7CC7-916E-0241-2854-1FDA91894BF8}"/>
          </ac:spMkLst>
        </pc:spChg>
        <pc:spChg chg="del">
          <ac:chgData name="Skelley, Moira" userId="6f745dca-0b46-4053-8a2e-710cc71b6d00" providerId="ADAL" clId="{D4DA328A-B4A0-4F1B-B441-43D1E5740912}" dt="2025-03-13T17:54:55.746" v="965" actId="478"/>
          <ac:spMkLst>
            <pc:docMk/>
            <pc:sldMk cId="2241780837" sldId="287"/>
            <ac:spMk id="4" creationId="{9155FAAB-C22D-EB2D-BFC8-04CD967D538C}"/>
          </ac:spMkLst>
        </pc:spChg>
        <pc:spChg chg="add mod">
          <ac:chgData name="Skelley, Moira" userId="6f745dca-0b46-4053-8a2e-710cc71b6d00" providerId="ADAL" clId="{D4DA328A-B4A0-4F1B-B441-43D1E5740912}" dt="2025-03-13T17:54:56.279" v="966"/>
          <ac:spMkLst>
            <pc:docMk/>
            <pc:sldMk cId="2241780837" sldId="287"/>
            <ac:spMk id="6" creationId="{FF73C477-DE01-B038-1F8E-EC22ACB22D7D}"/>
          </ac:spMkLst>
        </pc:spChg>
        <pc:picChg chg="add mod">
          <ac:chgData name="Skelley, Moira" userId="6f745dca-0b46-4053-8a2e-710cc71b6d00" providerId="ADAL" clId="{D4DA328A-B4A0-4F1B-B441-43D1E5740912}" dt="2025-03-13T17:57:14.429" v="999"/>
          <ac:picMkLst>
            <pc:docMk/>
            <pc:sldMk cId="2241780837" sldId="287"/>
            <ac:picMk id="8" creationId="{14D5C494-9E21-A039-D32B-25B9544E6EE9}"/>
          </ac:picMkLst>
        </pc:picChg>
      </pc:sldChg>
      <pc:sldChg chg="addSp modSp add mod ord">
        <pc:chgData name="Skelley, Moira" userId="6f745dca-0b46-4053-8a2e-710cc71b6d00" providerId="ADAL" clId="{D4DA328A-B4A0-4F1B-B441-43D1E5740912}" dt="2025-03-13T17:57:16.017" v="1000"/>
        <pc:sldMkLst>
          <pc:docMk/>
          <pc:sldMk cId="2697672135" sldId="288"/>
        </pc:sldMkLst>
        <pc:spChg chg="mod">
          <ac:chgData name="Skelley, Moira" userId="6f745dca-0b46-4053-8a2e-710cc71b6d00" providerId="ADAL" clId="{D4DA328A-B4A0-4F1B-B441-43D1E5740912}" dt="2025-03-13T17:47:21.940" v="929" actId="1036"/>
          <ac:spMkLst>
            <pc:docMk/>
            <pc:sldMk cId="2697672135" sldId="288"/>
            <ac:spMk id="2" creationId="{7507DE22-E210-BA73-780B-CC19F6ABC447}"/>
          </ac:spMkLst>
        </pc:spChg>
        <pc:spChg chg="mod">
          <ac:chgData name="Skelley, Moira" userId="6f745dca-0b46-4053-8a2e-710cc71b6d00" providerId="ADAL" clId="{D4DA328A-B4A0-4F1B-B441-43D1E5740912}" dt="2025-03-13T17:47:19.098" v="928" actId="1036"/>
          <ac:spMkLst>
            <pc:docMk/>
            <pc:sldMk cId="2697672135" sldId="288"/>
            <ac:spMk id="3" creationId="{D6E715D6-5AF2-BD5D-58E9-DA6AE6D7EB09}"/>
          </ac:spMkLst>
        </pc:spChg>
        <pc:picChg chg="add mod">
          <ac:chgData name="Skelley, Moira" userId="6f745dca-0b46-4053-8a2e-710cc71b6d00" providerId="ADAL" clId="{D4DA328A-B4A0-4F1B-B441-43D1E5740912}" dt="2025-03-13T17:57:16.017" v="1000"/>
          <ac:picMkLst>
            <pc:docMk/>
            <pc:sldMk cId="2697672135" sldId="288"/>
            <ac:picMk id="6" creationId="{32DD66F9-E088-F16C-4A38-B7DAF96B5F25}"/>
          </ac:picMkLst>
        </pc:picChg>
      </pc:sldChg>
      <pc:sldChg chg="modSp add del mod">
        <pc:chgData name="Skelley, Moira" userId="6f745dca-0b46-4053-8a2e-710cc71b6d00" providerId="ADAL" clId="{D4DA328A-B4A0-4F1B-B441-43D1E5740912}" dt="2025-03-13T17:42:52.908" v="821" actId="2696"/>
        <pc:sldMkLst>
          <pc:docMk/>
          <pc:sldMk cId="4225531853" sldId="288"/>
        </pc:sldMkLst>
        <pc:spChg chg="mod">
          <ac:chgData name="Skelley, Moira" userId="6f745dca-0b46-4053-8a2e-710cc71b6d00" providerId="ADAL" clId="{D4DA328A-B4A0-4F1B-B441-43D1E5740912}" dt="2025-03-13T17:42:43.507" v="820" actId="20577"/>
          <ac:spMkLst>
            <pc:docMk/>
            <pc:sldMk cId="4225531853" sldId="288"/>
            <ac:spMk id="2" creationId="{4B6FB2EA-B9B3-CC0F-8B28-A8295FD20E04}"/>
          </ac:spMkLst>
        </pc:spChg>
        <pc:spChg chg="mod">
          <ac:chgData name="Skelley, Moira" userId="6f745dca-0b46-4053-8a2e-710cc71b6d00" providerId="ADAL" clId="{D4DA328A-B4A0-4F1B-B441-43D1E5740912}" dt="2025-03-13T17:42:38.867" v="819"/>
          <ac:spMkLst>
            <pc:docMk/>
            <pc:sldMk cId="4225531853" sldId="288"/>
            <ac:spMk id="3" creationId="{43C24DB4-F688-3C26-C908-0377F1A6EBD6}"/>
          </ac:spMkLst>
        </pc:spChg>
      </pc:sldChg>
      <pc:sldChg chg="modSp add mod ord">
        <pc:chgData name="Skelley, Moira" userId="6f745dca-0b46-4053-8a2e-710cc71b6d00" providerId="ADAL" clId="{D4DA328A-B4A0-4F1B-B441-43D1E5740912}" dt="2025-03-13T17:58:59.484" v="1022" actId="20577"/>
        <pc:sldMkLst>
          <pc:docMk/>
          <pc:sldMk cId="4091196272" sldId="289"/>
        </pc:sldMkLst>
        <pc:spChg chg="mod">
          <ac:chgData name="Skelley, Moira" userId="6f745dca-0b46-4053-8a2e-710cc71b6d00" providerId="ADAL" clId="{D4DA328A-B4A0-4F1B-B441-43D1E5740912}" dt="2025-03-13T17:58:41.752" v="1012" actId="20577"/>
          <ac:spMkLst>
            <pc:docMk/>
            <pc:sldMk cId="4091196272" sldId="289"/>
            <ac:spMk id="2" creationId="{4EBC2FB7-A39E-B7B3-F858-DA9E1F771ED7}"/>
          </ac:spMkLst>
        </pc:spChg>
        <pc:spChg chg="mod">
          <ac:chgData name="Skelley, Moira" userId="6f745dca-0b46-4053-8a2e-710cc71b6d00" providerId="ADAL" clId="{D4DA328A-B4A0-4F1B-B441-43D1E5740912}" dt="2025-03-13T17:58:59.484" v="1022" actId="20577"/>
          <ac:spMkLst>
            <pc:docMk/>
            <pc:sldMk cId="4091196272" sldId="289"/>
            <ac:spMk id="3" creationId="{3E7AB0FA-1751-7DEE-7552-228816D22704}"/>
          </ac:spMkLst>
        </pc:spChg>
      </pc:sldChg>
      <pc:sldChg chg="modSp add mod ord">
        <pc:chgData name="Skelley, Moira" userId="6f745dca-0b46-4053-8a2e-710cc71b6d00" providerId="ADAL" clId="{D4DA328A-B4A0-4F1B-B441-43D1E5740912}" dt="2025-03-13T18:00:01.922" v="1042" actId="20577"/>
        <pc:sldMkLst>
          <pc:docMk/>
          <pc:sldMk cId="3067326909" sldId="290"/>
        </pc:sldMkLst>
        <pc:spChg chg="mod">
          <ac:chgData name="Skelley, Moira" userId="6f745dca-0b46-4053-8a2e-710cc71b6d00" providerId="ADAL" clId="{D4DA328A-B4A0-4F1B-B441-43D1E5740912}" dt="2025-03-13T17:59:40.105" v="1028"/>
          <ac:spMkLst>
            <pc:docMk/>
            <pc:sldMk cId="3067326909" sldId="290"/>
            <ac:spMk id="2" creationId="{46A39BE7-A0C5-2AD7-3408-39FDAACC7CCD}"/>
          </ac:spMkLst>
        </pc:spChg>
        <pc:spChg chg="mod">
          <ac:chgData name="Skelley, Moira" userId="6f745dca-0b46-4053-8a2e-710cc71b6d00" providerId="ADAL" clId="{D4DA328A-B4A0-4F1B-B441-43D1E5740912}" dt="2025-03-13T18:00:01.922" v="1042" actId="20577"/>
          <ac:spMkLst>
            <pc:docMk/>
            <pc:sldMk cId="3067326909" sldId="290"/>
            <ac:spMk id="3" creationId="{11570ED0-FD22-8216-D0BD-8E9BB452ED24}"/>
          </ac:spMkLst>
        </pc:spChg>
      </pc:sldChg>
      <pc:sldChg chg="modSp add mod ord">
        <pc:chgData name="Skelley, Moira" userId="6f745dca-0b46-4053-8a2e-710cc71b6d00" providerId="ADAL" clId="{D4DA328A-B4A0-4F1B-B441-43D1E5740912}" dt="2025-03-13T18:02:18.675" v="1095"/>
        <pc:sldMkLst>
          <pc:docMk/>
          <pc:sldMk cId="1266071708" sldId="291"/>
        </pc:sldMkLst>
        <pc:spChg chg="mod">
          <ac:chgData name="Skelley, Moira" userId="6f745dca-0b46-4053-8a2e-710cc71b6d00" providerId="ADAL" clId="{D4DA328A-B4A0-4F1B-B441-43D1E5740912}" dt="2025-03-13T18:00:28.233" v="1046"/>
          <ac:spMkLst>
            <pc:docMk/>
            <pc:sldMk cId="1266071708" sldId="291"/>
            <ac:spMk id="2" creationId="{DFCEDCE7-2E21-EEA1-6DDB-73C8398E5185}"/>
          </ac:spMkLst>
        </pc:spChg>
        <pc:spChg chg="mod">
          <ac:chgData name="Skelley, Moira" userId="6f745dca-0b46-4053-8a2e-710cc71b6d00" providerId="ADAL" clId="{D4DA328A-B4A0-4F1B-B441-43D1E5740912}" dt="2025-03-13T18:00:43.031" v="1056" actId="20577"/>
          <ac:spMkLst>
            <pc:docMk/>
            <pc:sldMk cId="1266071708" sldId="291"/>
            <ac:spMk id="3" creationId="{6590B2CD-23BD-5E8C-13A8-FE82FA7EE7CD}"/>
          </ac:spMkLst>
        </pc:spChg>
      </pc:sldChg>
      <pc:sldChg chg="modSp add del mod">
        <pc:chgData name="Skelley, Moira" userId="6f745dca-0b46-4053-8a2e-710cc71b6d00" providerId="ADAL" clId="{D4DA328A-B4A0-4F1B-B441-43D1E5740912}" dt="2025-03-13T18:01:16.115" v="1064" actId="2696"/>
        <pc:sldMkLst>
          <pc:docMk/>
          <pc:sldMk cId="2044419791" sldId="292"/>
        </pc:sldMkLst>
        <pc:spChg chg="mod">
          <ac:chgData name="Skelley, Moira" userId="6f745dca-0b46-4053-8a2e-710cc71b6d00" providerId="ADAL" clId="{D4DA328A-B4A0-4F1B-B441-43D1E5740912}" dt="2025-03-13T18:01:09.133" v="1063" actId="20577"/>
          <ac:spMkLst>
            <pc:docMk/>
            <pc:sldMk cId="2044419791" sldId="292"/>
            <ac:spMk id="2" creationId="{31EF95A4-AAD2-00BA-479E-9671361EDAA2}"/>
          </ac:spMkLst>
        </pc:spChg>
      </pc:sldChg>
      <pc:sldChg chg="new del">
        <pc:chgData name="Skelley, Moira" userId="6f745dca-0b46-4053-8a2e-710cc71b6d00" providerId="ADAL" clId="{D4DA328A-B4A0-4F1B-B441-43D1E5740912}" dt="2025-03-13T18:24:39.326" v="1287" actId="47"/>
        <pc:sldMkLst>
          <pc:docMk/>
          <pc:sldMk cId="4064199237" sldId="292"/>
        </pc:sldMkLst>
      </pc:sldChg>
      <pc:sldChg chg="modSp add mod ord">
        <pc:chgData name="Skelley, Moira" userId="6f745dca-0b46-4053-8a2e-710cc71b6d00" providerId="ADAL" clId="{D4DA328A-B4A0-4F1B-B441-43D1E5740912}" dt="2025-03-13T18:02:11.505" v="1093" actId="1035"/>
        <pc:sldMkLst>
          <pc:docMk/>
          <pc:sldMk cId="832263006" sldId="293"/>
        </pc:sldMkLst>
        <pc:spChg chg="mod">
          <ac:chgData name="Skelley, Moira" userId="6f745dca-0b46-4053-8a2e-710cc71b6d00" providerId="ADAL" clId="{D4DA328A-B4A0-4F1B-B441-43D1E5740912}" dt="2025-03-13T18:02:11.505" v="1093" actId="1035"/>
          <ac:spMkLst>
            <pc:docMk/>
            <pc:sldMk cId="832263006" sldId="293"/>
            <ac:spMk id="2" creationId="{B4C83A20-AF6E-7539-07A2-067130786009}"/>
          </ac:spMkLst>
        </pc:spChg>
        <pc:spChg chg="mod">
          <ac:chgData name="Skelley, Moira" userId="6f745dca-0b46-4053-8a2e-710cc71b6d00" providerId="ADAL" clId="{D4DA328A-B4A0-4F1B-B441-43D1E5740912}" dt="2025-03-13T18:02:08.675" v="1092" actId="1035"/>
          <ac:spMkLst>
            <pc:docMk/>
            <pc:sldMk cId="832263006" sldId="293"/>
            <ac:spMk id="3" creationId="{E5BCBE37-99C6-B3F3-9A22-AEA4F9169995}"/>
          </ac:spMkLst>
        </pc:spChg>
      </pc:sldChg>
      <pc:sldChg chg="modSp add mod ord">
        <pc:chgData name="Skelley, Moira" userId="6f745dca-0b46-4053-8a2e-710cc71b6d00" providerId="ADAL" clId="{D4DA328A-B4A0-4F1B-B441-43D1E5740912}" dt="2025-03-13T18:05:25.343" v="1133" actId="1036"/>
        <pc:sldMkLst>
          <pc:docMk/>
          <pc:sldMk cId="180259036" sldId="294"/>
        </pc:sldMkLst>
        <pc:spChg chg="mod">
          <ac:chgData name="Skelley, Moira" userId="6f745dca-0b46-4053-8a2e-710cc71b6d00" providerId="ADAL" clId="{D4DA328A-B4A0-4F1B-B441-43D1E5740912}" dt="2025-03-13T18:04:15.640" v="1112" actId="20577"/>
          <ac:spMkLst>
            <pc:docMk/>
            <pc:sldMk cId="180259036" sldId="294"/>
            <ac:spMk id="2" creationId="{71920831-F37E-DDA8-27D5-DB3E34541606}"/>
          </ac:spMkLst>
        </pc:spChg>
        <pc:spChg chg="mod">
          <ac:chgData name="Skelley, Moira" userId="6f745dca-0b46-4053-8a2e-710cc71b6d00" providerId="ADAL" clId="{D4DA328A-B4A0-4F1B-B441-43D1E5740912}" dt="2025-03-13T18:05:25.343" v="1133" actId="1036"/>
          <ac:spMkLst>
            <pc:docMk/>
            <pc:sldMk cId="180259036" sldId="294"/>
            <ac:spMk id="3" creationId="{35FE7D8B-F4FE-66D8-A46E-2DDDD8BB2AB3}"/>
          </ac:spMkLst>
        </pc:spChg>
      </pc:sldChg>
      <pc:sldChg chg="modSp add del mod ord">
        <pc:chgData name="Skelley, Moira" userId="6f745dca-0b46-4053-8a2e-710cc71b6d00" providerId="ADAL" clId="{D4DA328A-B4A0-4F1B-B441-43D1E5740912}" dt="2025-03-13T18:04:56.645" v="1120" actId="2696"/>
        <pc:sldMkLst>
          <pc:docMk/>
          <pc:sldMk cId="389274048" sldId="295"/>
        </pc:sldMkLst>
        <pc:spChg chg="mod">
          <ac:chgData name="Skelley, Moira" userId="6f745dca-0b46-4053-8a2e-710cc71b6d00" providerId="ADAL" clId="{D4DA328A-B4A0-4F1B-B441-43D1E5740912}" dt="2025-03-13T18:04:50.241" v="1119"/>
          <ac:spMkLst>
            <pc:docMk/>
            <pc:sldMk cId="389274048" sldId="295"/>
            <ac:spMk id="2" creationId="{50A44A71-3949-518B-9C30-3B4758267FC4}"/>
          </ac:spMkLst>
        </pc:spChg>
      </pc:sldChg>
      <pc:sldChg chg="modSp add mod ord">
        <pc:chgData name="Skelley, Moira" userId="6f745dca-0b46-4053-8a2e-710cc71b6d00" providerId="ADAL" clId="{D4DA328A-B4A0-4F1B-B441-43D1E5740912}" dt="2025-03-13T18:06:16.006" v="1148" actId="1036"/>
        <pc:sldMkLst>
          <pc:docMk/>
          <pc:sldMk cId="3768133127" sldId="295"/>
        </pc:sldMkLst>
        <pc:spChg chg="mod">
          <ac:chgData name="Skelley, Moira" userId="6f745dca-0b46-4053-8a2e-710cc71b6d00" providerId="ADAL" clId="{D4DA328A-B4A0-4F1B-B441-43D1E5740912}" dt="2025-03-13T18:06:16.006" v="1148" actId="1036"/>
          <ac:spMkLst>
            <pc:docMk/>
            <pc:sldMk cId="3768133127" sldId="295"/>
            <ac:spMk id="2" creationId="{BB5EF841-4CAA-6426-77D6-62B830163722}"/>
          </ac:spMkLst>
        </pc:spChg>
        <pc:spChg chg="mod">
          <ac:chgData name="Skelley, Moira" userId="6f745dca-0b46-4053-8a2e-710cc71b6d00" providerId="ADAL" clId="{D4DA328A-B4A0-4F1B-B441-43D1E5740912}" dt="2025-03-13T18:06:16.006" v="1148" actId="1036"/>
          <ac:spMkLst>
            <pc:docMk/>
            <pc:sldMk cId="3768133127" sldId="295"/>
            <ac:spMk id="3" creationId="{A1FC9E23-339A-1CDD-BA0E-017B5F038F3D}"/>
          </ac:spMkLst>
        </pc:spChg>
      </pc:sldChg>
      <pc:sldChg chg="modSp add mod">
        <pc:chgData name="Skelley, Moira" userId="6f745dca-0b46-4053-8a2e-710cc71b6d00" providerId="ADAL" clId="{D4DA328A-B4A0-4F1B-B441-43D1E5740912}" dt="2025-03-13T18:06:08.715" v="1146" actId="1036"/>
        <pc:sldMkLst>
          <pc:docMk/>
          <pc:sldMk cId="2573679775" sldId="296"/>
        </pc:sldMkLst>
        <pc:spChg chg="mod">
          <ac:chgData name="Skelley, Moira" userId="6f745dca-0b46-4053-8a2e-710cc71b6d00" providerId="ADAL" clId="{D4DA328A-B4A0-4F1B-B441-43D1E5740912}" dt="2025-03-13T18:06:08.715" v="1146" actId="1036"/>
          <ac:spMkLst>
            <pc:docMk/>
            <pc:sldMk cId="2573679775" sldId="296"/>
            <ac:spMk id="2" creationId="{0315E04D-9ECD-DD82-D8A8-2AC463DEDB0F}"/>
          </ac:spMkLst>
        </pc:spChg>
        <pc:spChg chg="mod">
          <ac:chgData name="Skelley, Moira" userId="6f745dca-0b46-4053-8a2e-710cc71b6d00" providerId="ADAL" clId="{D4DA328A-B4A0-4F1B-B441-43D1E5740912}" dt="2025-03-13T18:06:08.715" v="1146" actId="1036"/>
          <ac:spMkLst>
            <pc:docMk/>
            <pc:sldMk cId="2573679775" sldId="296"/>
            <ac:spMk id="3" creationId="{13F53761-BD9E-6440-4CA4-84BEBD0B9B48}"/>
          </ac:spMkLst>
        </pc:spChg>
      </pc:sldChg>
      <pc:sldChg chg="modSp add mod ord">
        <pc:chgData name="Skelley, Moira" userId="6f745dca-0b46-4053-8a2e-710cc71b6d00" providerId="ADAL" clId="{D4DA328A-B4A0-4F1B-B441-43D1E5740912}" dt="2025-03-13T18:13:19.362" v="1164" actId="1036"/>
        <pc:sldMkLst>
          <pc:docMk/>
          <pc:sldMk cId="2923935387" sldId="297"/>
        </pc:sldMkLst>
        <pc:spChg chg="mod">
          <ac:chgData name="Skelley, Moira" userId="6f745dca-0b46-4053-8a2e-710cc71b6d00" providerId="ADAL" clId="{D4DA328A-B4A0-4F1B-B441-43D1E5740912}" dt="2025-03-13T18:13:05.602" v="1159" actId="20577"/>
          <ac:spMkLst>
            <pc:docMk/>
            <pc:sldMk cId="2923935387" sldId="297"/>
            <ac:spMk id="2" creationId="{71EAE77D-EC55-192C-4665-4B636A387A4D}"/>
          </ac:spMkLst>
        </pc:spChg>
        <pc:spChg chg="mod">
          <ac:chgData name="Skelley, Moira" userId="6f745dca-0b46-4053-8a2e-710cc71b6d00" providerId="ADAL" clId="{D4DA328A-B4A0-4F1B-B441-43D1E5740912}" dt="2025-03-13T18:13:19.362" v="1164" actId="1036"/>
          <ac:spMkLst>
            <pc:docMk/>
            <pc:sldMk cId="2923935387" sldId="297"/>
            <ac:spMk id="3" creationId="{6A70D4A1-C0AD-FBC9-562E-62643051003C}"/>
          </ac:spMkLst>
        </pc:spChg>
      </pc:sldChg>
      <pc:sldChg chg="modSp add mod ord">
        <pc:chgData name="Skelley, Moira" userId="6f745dca-0b46-4053-8a2e-710cc71b6d00" providerId="ADAL" clId="{D4DA328A-B4A0-4F1B-B441-43D1E5740912}" dt="2025-03-13T18:15:05.523" v="1197" actId="20577"/>
        <pc:sldMkLst>
          <pc:docMk/>
          <pc:sldMk cId="1358685381" sldId="298"/>
        </pc:sldMkLst>
        <pc:spChg chg="mod">
          <ac:chgData name="Skelley, Moira" userId="6f745dca-0b46-4053-8a2e-710cc71b6d00" providerId="ADAL" clId="{D4DA328A-B4A0-4F1B-B441-43D1E5740912}" dt="2025-03-13T18:14:47.439" v="1181" actId="1035"/>
          <ac:spMkLst>
            <pc:docMk/>
            <pc:sldMk cId="1358685381" sldId="298"/>
            <ac:spMk id="2" creationId="{507700E8-81CE-4B0D-0C53-4217B3469968}"/>
          </ac:spMkLst>
        </pc:spChg>
        <pc:spChg chg="mod">
          <ac:chgData name="Skelley, Moira" userId="6f745dca-0b46-4053-8a2e-710cc71b6d00" providerId="ADAL" clId="{D4DA328A-B4A0-4F1B-B441-43D1E5740912}" dt="2025-03-13T18:15:05.523" v="1197" actId="20577"/>
          <ac:spMkLst>
            <pc:docMk/>
            <pc:sldMk cId="1358685381" sldId="298"/>
            <ac:spMk id="3" creationId="{901CFFED-D88F-FE73-BA06-018EE49B6F88}"/>
          </ac:spMkLst>
        </pc:spChg>
      </pc:sldChg>
      <pc:sldChg chg="modSp add mod ord">
        <pc:chgData name="Skelley, Moira" userId="6f745dca-0b46-4053-8a2e-710cc71b6d00" providerId="ADAL" clId="{D4DA328A-B4A0-4F1B-B441-43D1E5740912}" dt="2025-03-13T18:17:25.218" v="1241" actId="1036"/>
        <pc:sldMkLst>
          <pc:docMk/>
          <pc:sldMk cId="4014925077" sldId="299"/>
        </pc:sldMkLst>
        <pc:spChg chg="mod">
          <ac:chgData name="Skelley, Moira" userId="6f745dca-0b46-4053-8a2e-710cc71b6d00" providerId="ADAL" clId="{D4DA328A-B4A0-4F1B-B441-43D1E5740912}" dt="2025-03-13T18:17:25.218" v="1241" actId="1036"/>
          <ac:spMkLst>
            <pc:docMk/>
            <pc:sldMk cId="4014925077" sldId="299"/>
            <ac:spMk id="2" creationId="{9D4BDA5F-4CBC-70E0-BE5A-30879189E178}"/>
          </ac:spMkLst>
        </pc:spChg>
        <pc:spChg chg="mod">
          <ac:chgData name="Skelley, Moira" userId="6f745dca-0b46-4053-8a2e-710cc71b6d00" providerId="ADAL" clId="{D4DA328A-B4A0-4F1B-B441-43D1E5740912}" dt="2025-03-13T18:16:10.614" v="1222" actId="20577"/>
          <ac:spMkLst>
            <pc:docMk/>
            <pc:sldMk cId="4014925077" sldId="299"/>
            <ac:spMk id="3" creationId="{821D3E5E-A214-CAEC-1DB3-7D8FF3BB3021}"/>
          </ac:spMkLst>
        </pc:spChg>
      </pc:sldChg>
      <pc:sldChg chg="addSp delSp modSp add mod">
        <pc:chgData name="Skelley, Moira" userId="6f745dca-0b46-4053-8a2e-710cc71b6d00" providerId="ADAL" clId="{D4DA328A-B4A0-4F1B-B441-43D1E5740912}" dt="2025-03-13T18:17:42.048" v="1245" actId="1036"/>
        <pc:sldMkLst>
          <pc:docMk/>
          <pc:sldMk cId="703702917" sldId="300"/>
        </pc:sldMkLst>
        <pc:spChg chg="del mod">
          <ac:chgData name="Skelley, Moira" userId="6f745dca-0b46-4053-8a2e-710cc71b6d00" providerId="ADAL" clId="{D4DA328A-B4A0-4F1B-B441-43D1E5740912}" dt="2025-03-13T18:16:50.389" v="1229" actId="478"/>
          <ac:spMkLst>
            <pc:docMk/>
            <pc:sldMk cId="703702917" sldId="300"/>
            <ac:spMk id="2" creationId="{9F4C3690-4CF3-7276-A894-BAD3E895A99E}"/>
          </ac:spMkLst>
        </pc:spChg>
        <pc:spChg chg="mod">
          <ac:chgData name="Skelley, Moira" userId="6f745dca-0b46-4053-8a2e-710cc71b6d00" providerId="ADAL" clId="{D4DA328A-B4A0-4F1B-B441-43D1E5740912}" dt="2025-03-13T18:17:42.048" v="1245" actId="1036"/>
          <ac:spMkLst>
            <pc:docMk/>
            <pc:sldMk cId="703702917" sldId="300"/>
            <ac:spMk id="3" creationId="{45455642-9C36-39D8-C358-91ABE38D6160}"/>
          </ac:spMkLst>
        </pc:spChg>
        <pc:spChg chg="add mod">
          <ac:chgData name="Skelley, Moira" userId="6f745dca-0b46-4053-8a2e-710cc71b6d00" providerId="ADAL" clId="{D4DA328A-B4A0-4F1B-B441-43D1E5740912}" dt="2025-03-13T18:17:37.669" v="1244" actId="1035"/>
          <ac:spMkLst>
            <pc:docMk/>
            <pc:sldMk cId="703702917" sldId="300"/>
            <ac:spMk id="4" creationId="{EF5C7170-A849-4811-904E-5C3062EA789B}"/>
          </ac:spMkLst>
        </pc:spChg>
      </pc:sldChg>
      <pc:sldChg chg="modSp add del mod ord">
        <pc:chgData name="Skelley, Moira" userId="6f745dca-0b46-4053-8a2e-710cc71b6d00" providerId="ADAL" clId="{D4DA328A-B4A0-4F1B-B441-43D1E5740912}" dt="2025-03-13T18:18:45.095" v="1254" actId="2696"/>
        <pc:sldMkLst>
          <pc:docMk/>
          <pc:sldMk cId="1263851256" sldId="301"/>
        </pc:sldMkLst>
        <pc:spChg chg="mod">
          <ac:chgData name="Skelley, Moira" userId="6f745dca-0b46-4053-8a2e-710cc71b6d00" providerId="ADAL" clId="{D4DA328A-B4A0-4F1B-B441-43D1E5740912}" dt="2025-03-13T18:18:38.044" v="1253" actId="20577"/>
          <ac:spMkLst>
            <pc:docMk/>
            <pc:sldMk cId="1263851256" sldId="301"/>
            <ac:spMk id="2" creationId="{80FF84BA-C6A5-8607-E3D5-6EC15FC94A09}"/>
          </ac:spMkLst>
        </pc:spChg>
      </pc:sldChg>
      <pc:sldChg chg="modSp add mod ord">
        <pc:chgData name="Skelley, Moira" userId="6f745dca-0b46-4053-8a2e-710cc71b6d00" providerId="ADAL" clId="{D4DA328A-B4A0-4F1B-B441-43D1E5740912}" dt="2025-03-13T18:19:28.269" v="1274" actId="1036"/>
        <pc:sldMkLst>
          <pc:docMk/>
          <pc:sldMk cId="3280997136" sldId="301"/>
        </pc:sldMkLst>
        <pc:spChg chg="mod">
          <ac:chgData name="Skelley, Moira" userId="6f745dca-0b46-4053-8a2e-710cc71b6d00" providerId="ADAL" clId="{D4DA328A-B4A0-4F1B-B441-43D1E5740912}" dt="2025-03-13T18:19:28.269" v="1274" actId="1036"/>
          <ac:spMkLst>
            <pc:docMk/>
            <pc:sldMk cId="3280997136" sldId="301"/>
            <ac:spMk id="2" creationId="{F1D03315-6FA6-BC07-2AEB-597FDB2446EE}"/>
          </ac:spMkLst>
        </pc:spChg>
        <pc:spChg chg="mod">
          <ac:chgData name="Skelley, Moira" userId="6f745dca-0b46-4053-8a2e-710cc71b6d00" providerId="ADAL" clId="{D4DA328A-B4A0-4F1B-B441-43D1E5740912}" dt="2025-03-13T18:19:28.269" v="1274" actId="1036"/>
          <ac:spMkLst>
            <pc:docMk/>
            <pc:sldMk cId="3280997136" sldId="301"/>
            <ac:spMk id="3" creationId="{36266491-6912-D338-F200-15FE755329E1}"/>
          </ac:spMkLst>
        </pc:spChg>
      </pc:sldChg>
      <pc:sldChg chg="modSp add mod ord">
        <pc:chgData name="Skelley, Moira" userId="6f745dca-0b46-4053-8a2e-710cc71b6d00" providerId="ADAL" clId="{D4DA328A-B4A0-4F1B-B441-43D1E5740912}" dt="2025-03-13T18:28:58.477" v="1305" actId="255"/>
        <pc:sldMkLst>
          <pc:docMk/>
          <pc:sldMk cId="2463123572" sldId="302"/>
        </pc:sldMkLst>
        <pc:spChg chg="mod">
          <ac:chgData name="Skelley, Moira" userId="6f745dca-0b46-4053-8a2e-710cc71b6d00" providerId="ADAL" clId="{D4DA328A-B4A0-4F1B-B441-43D1E5740912}" dt="2025-03-13T18:28:58.477" v="1305" actId="255"/>
          <ac:spMkLst>
            <pc:docMk/>
            <pc:sldMk cId="2463123572" sldId="302"/>
            <ac:spMk id="14" creationId="{3CEC44E0-4244-4CC1-1B7E-AFB9593CC1F7}"/>
          </ac:spMkLst>
        </pc:spChg>
      </pc:sldChg>
      <pc:sldChg chg="addSp delSp modSp add mod ord">
        <pc:chgData name="Skelley, Moira" userId="6f745dca-0b46-4053-8a2e-710cc71b6d00" providerId="ADAL" clId="{D4DA328A-B4A0-4F1B-B441-43D1E5740912}" dt="2025-03-13T18:29:18.956" v="1328" actId="20577"/>
        <pc:sldMkLst>
          <pc:docMk/>
          <pc:sldMk cId="2578004547" sldId="303"/>
        </pc:sldMkLst>
        <pc:spChg chg="del mod">
          <ac:chgData name="Skelley, Moira" userId="6f745dca-0b46-4053-8a2e-710cc71b6d00" providerId="ADAL" clId="{D4DA328A-B4A0-4F1B-B441-43D1E5740912}" dt="2025-03-13T18:29:10.849" v="1306" actId="478"/>
          <ac:spMkLst>
            <pc:docMk/>
            <pc:sldMk cId="2578004547" sldId="303"/>
            <ac:spMk id="14" creationId="{04CA88ED-4394-0B58-2E1F-2D8EFD8F5F16}"/>
          </ac:spMkLst>
        </pc:spChg>
        <pc:spChg chg="add mod">
          <ac:chgData name="Skelley, Moira" userId="6f745dca-0b46-4053-8a2e-710cc71b6d00" providerId="ADAL" clId="{D4DA328A-B4A0-4F1B-B441-43D1E5740912}" dt="2025-03-13T18:29:18.956" v="1328" actId="20577"/>
          <ac:spMkLst>
            <pc:docMk/>
            <pc:sldMk cId="2578004547" sldId="303"/>
            <ac:spMk id="15" creationId="{33F7247C-5C03-A569-AD61-DC87DF3FFE7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6E1DF2-3BB6-4F6A-A2EB-91B43A2788A9}" type="datetimeFigureOut">
              <a:rPr lang="en-US" smtClean="0"/>
              <a:t>3/13/2025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1D0FB4-F16D-4023-A1AE-E5E34AEEF6EC}" type="slidenum">
              <a:rPr lang="en-US" smtClean="0"/>
              <a:t>‹#›</a:t>
            </a:fld>
            <a:endParaRPr lang="en-US"/>
          </a:p>
        </p:txBody>
      </p:sp>
    </p:spTree>
    <p:extLst>
      <p:ext uri="{BB962C8B-B14F-4D97-AF65-F5344CB8AC3E}">
        <p14:creationId xmlns:p14="http://schemas.microsoft.com/office/powerpoint/2010/main" val="3435090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1D0FB4-F16D-4023-A1AE-E5E34AEEF6EC}" type="slidenum">
              <a:rPr lang="en-US" smtClean="0"/>
              <a:t>18</a:t>
            </a:fld>
            <a:endParaRPr lang="en-US"/>
          </a:p>
        </p:txBody>
      </p:sp>
    </p:spTree>
    <p:extLst>
      <p:ext uri="{BB962C8B-B14F-4D97-AF65-F5344CB8AC3E}">
        <p14:creationId xmlns:p14="http://schemas.microsoft.com/office/powerpoint/2010/main" val="2729517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1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1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1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1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1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1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6.jpg"/><Relationship Id="rId4" Type="http://schemas.openxmlformats.org/officeDocument/2006/relationships/image" Target="../media/image5.svg"/></Relationships>
</file>

<file path=ppt/slides/_rels/slide1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2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2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2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2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2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2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2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2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2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2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3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3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3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3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3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3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3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3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3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4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4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4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4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4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4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4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4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31071" y="0"/>
            <a:ext cx="4239083" cy="10287000"/>
            <a:chOff x="0" y="0"/>
            <a:chExt cx="5652111" cy="13716000"/>
          </a:xfrm>
        </p:grpSpPr>
        <p:grpSp>
          <p:nvGrpSpPr>
            <p:cNvPr id="3" name="Group 3"/>
            <p:cNvGrpSpPr/>
            <p:nvPr/>
          </p:nvGrpSpPr>
          <p:grpSpPr>
            <a:xfrm>
              <a:off x="2826056" y="0"/>
              <a:ext cx="2826056" cy="13716000"/>
              <a:chOff x="0" y="0"/>
              <a:chExt cx="558233" cy="2709333"/>
            </a:xfrm>
          </p:grpSpPr>
          <p:sp>
            <p:nvSpPr>
              <p:cNvPr id="4" name="Freeform 4"/>
              <p:cNvSpPr/>
              <p:nvPr/>
            </p:nvSpPr>
            <p:spPr>
              <a:xfrm>
                <a:off x="0" y="0"/>
                <a:ext cx="558233" cy="2709333"/>
              </a:xfrm>
              <a:custGeom>
                <a:avLst/>
                <a:gdLst/>
                <a:ahLst/>
                <a:cxnLst/>
                <a:rect l="l" t="t" r="r" b="b"/>
                <a:pathLst>
                  <a:path w="558233" h="2709333">
                    <a:moveTo>
                      <a:pt x="0" y="0"/>
                    </a:moveTo>
                    <a:lnTo>
                      <a:pt x="558233" y="0"/>
                    </a:lnTo>
                    <a:lnTo>
                      <a:pt x="558233" y="2709333"/>
                    </a:lnTo>
                    <a:lnTo>
                      <a:pt x="0" y="2709333"/>
                    </a:lnTo>
                    <a:close/>
                  </a:path>
                </a:pathLst>
              </a:custGeom>
              <a:solidFill>
                <a:srgbClr val="5DB3E2"/>
              </a:solidFill>
            </p:spPr>
            <p:txBody>
              <a:bodyPr/>
              <a:lstStyle/>
              <a:p>
                <a:endParaRPr lang="en-US"/>
              </a:p>
            </p:txBody>
          </p:sp>
          <p:sp>
            <p:nvSpPr>
              <p:cNvPr id="5" name="TextBox 5"/>
              <p:cNvSpPr txBox="1"/>
              <p:nvPr/>
            </p:nvSpPr>
            <p:spPr>
              <a:xfrm>
                <a:off x="0" y="-47625"/>
                <a:ext cx="558233" cy="2756958"/>
              </a:xfrm>
              <a:prstGeom prst="rect">
                <a:avLst/>
              </a:prstGeom>
            </p:spPr>
            <p:txBody>
              <a:bodyPr lIns="50800" tIns="50800" rIns="50800" bIns="50800" rtlCol="0" anchor="ctr"/>
              <a:lstStyle/>
              <a:p>
                <a:pPr algn="ctr">
                  <a:lnSpc>
                    <a:spcPts val="2659"/>
                  </a:lnSpc>
                </a:pPr>
                <a:endParaRPr/>
              </a:p>
            </p:txBody>
          </p:sp>
        </p:grpSp>
        <p:grpSp>
          <p:nvGrpSpPr>
            <p:cNvPr id="6" name="Group 6"/>
            <p:cNvGrpSpPr/>
            <p:nvPr/>
          </p:nvGrpSpPr>
          <p:grpSpPr>
            <a:xfrm>
              <a:off x="1413028" y="0"/>
              <a:ext cx="2826056" cy="13716000"/>
              <a:chOff x="0" y="0"/>
              <a:chExt cx="558233" cy="2709333"/>
            </a:xfrm>
          </p:grpSpPr>
          <p:sp>
            <p:nvSpPr>
              <p:cNvPr id="7" name="Freeform 7"/>
              <p:cNvSpPr/>
              <p:nvPr/>
            </p:nvSpPr>
            <p:spPr>
              <a:xfrm>
                <a:off x="0" y="0"/>
                <a:ext cx="558233" cy="2709333"/>
              </a:xfrm>
              <a:custGeom>
                <a:avLst/>
                <a:gdLst/>
                <a:ahLst/>
                <a:cxnLst/>
                <a:rect l="l" t="t" r="r" b="b"/>
                <a:pathLst>
                  <a:path w="558233" h="2709333">
                    <a:moveTo>
                      <a:pt x="0" y="0"/>
                    </a:moveTo>
                    <a:lnTo>
                      <a:pt x="558233" y="0"/>
                    </a:lnTo>
                    <a:lnTo>
                      <a:pt x="558233" y="2709333"/>
                    </a:lnTo>
                    <a:lnTo>
                      <a:pt x="0" y="2709333"/>
                    </a:lnTo>
                    <a:close/>
                  </a:path>
                </a:pathLst>
              </a:custGeom>
              <a:solidFill>
                <a:srgbClr val="132642"/>
              </a:solidFill>
            </p:spPr>
            <p:txBody>
              <a:bodyPr/>
              <a:lstStyle/>
              <a:p>
                <a:endParaRPr lang="en-US"/>
              </a:p>
            </p:txBody>
          </p:sp>
          <p:sp>
            <p:nvSpPr>
              <p:cNvPr id="8" name="TextBox 8"/>
              <p:cNvSpPr txBox="1"/>
              <p:nvPr/>
            </p:nvSpPr>
            <p:spPr>
              <a:xfrm>
                <a:off x="0" y="-47625"/>
                <a:ext cx="558233" cy="2756958"/>
              </a:xfrm>
              <a:prstGeom prst="rect">
                <a:avLst/>
              </a:prstGeom>
            </p:spPr>
            <p:txBody>
              <a:bodyPr lIns="50800" tIns="50800" rIns="50800" bIns="50800" rtlCol="0" anchor="ctr"/>
              <a:lstStyle/>
              <a:p>
                <a:pPr algn="ctr">
                  <a:lnSpc>
                    <a:spcPts val="2659"/>
                  </a:lnSpc>
                </a:pPr>
                <a:endParaRPr/>
              </a:p>
            </p:txBody>
          </p:sp>
        </p:grpSp>
        <p:grpSp>
          <p:nvGrpSpPr>
            <p:cNvPr id="9" name="Group 9"/>
            <p:cNvGrpSpPr/>
            <p:nvPr/>
          </p:nvGrpSpPr>
          <p:grpSpPr>
            <a:xfrm>
              <a:off x="0" y="0"/>
              <a:ext cx="2826056" cy="13716000"/>
              <a:chOff x="0" y="0"/>
              <a:chExt cx="558233" cy="2709333"/>
            </a:xfrm>
          </p:grpSpPr>
          <p:sp>
            <p:nvSpPr>
              <p:cNvPr id="10" name="Freeform 10"/>
              <p:cNvSpPr/>
              <p:nvPr/>
            </p:nvSpPr>
            <p:spPr>
              <a:xfrm>
                <a:off x="0" y="0"/>
                <a:ext cx="558233" cy="2709333"/>
              </a:xfrm>
              <a:custGeom>
                <a:avLst/>
                <a:gdLst/>
                <a:ahLst/>
                <a:cxnLst/>
                <a:rect l="l" t="t" r="r" b="b"/>
                <a:pathLst>
                  <a:path w="558233" h="2709333">
                    <a:moveTo>
                      <a:pt x="0" y="0"/>
                    </a:moveTo>
                    <a:lnTo>
                      <a:pt x="558233" y="0"/>
                    </a:lnTo>
                    <a:lnTo>
                      <a:pt x="558233" y="2709333"/>
                    </a:lnTo>
                    <a:lnTo>
                      <a:pt x="0" y="2709333"/>
                    </a:lnTo>
                    <a:close/>
                  </a:path>
                </a:pathLst>
              </a:custGeom>
              <a:solidFill>
                <a:srgbClr val="2B3C5A"/>
              </a:solidFill>
            </p:spPr>
            <p:txBody>
              <a:bodyPr/>
              <a:lstStyle/>
              <a:p>
                <a:endParaRPr lang="en-US"/>
              </a:p>
            </p:txBody>
          </p:sp>
          <p:sp>
            <p:nvSpPr>
              <p:cNvPr id="11" name="TextBox 11"/>
              <p:cNvSpPr txBox="1"/>
              <p:nvPr/>
            </p:nvSpPr>
            <p:spPr>
              <a:xfrm>
                <a:off x="0" y="-47625"/>
                <a:ext cx="558233" cy="2756958"/>
              </a:xfrm>
              <a:prstGeom prst="rect">
                <a:avLst/>
              </a:prstGeom>
            </p:spPr>
            <p:txBody>
              <a:bodyPr lIns="50800" tIns="50800" rIns="50800" bIns="50800" rtlCol="0" anchor="ctr"/>
              <a:lstStyle/>
              <a:p>
                <a:pPr algn="ctr">
                  <a:lnSpc>
                    <a:spcPts val="2659"/>
                  </a:lnSpc>
                </a:pPr>
                <a:endParaRPr/>
              </a:p>
            </p:txBody>
          </p:sp>
        </p:grpSp>
      </p:grpSp>
      <p:sp>
        <p:nvSpPr>
          <p:cNvPr id="12" name="Freeform 12"/>
          <p:cNvSpPr/>
          <p:nvPr/>
        </p:nvSpPr>
        <p:spPr>
          <a:xfrm>
            <a:off x="12646898" y="-210192"/>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13" name="Freeform 13"/>
          <p:cNvSpPr/>
          <p:nvPr/>
        </p:nvSpPr>
        <p:spPr>
          <a:xfrm>
            <a:off x="12486850" y="8924344"/>
            <a:ext cx="5582559" cy="985158"/>
          </a:xfrm>
          <a:custGeom>
            <a:avLst/>
            <a:gdLst/>
            <a:ahLst/>
            <a:cxnLst/>
            <a:rect l="l" t="t" r="r" b="b"/>
            <a:pathLst>
              <a:path w="5582559" h="985158">
                <a:moveTo>
                  <a:pt x="0" y="0"/>
                </a:moveTo>
                <a:lnTo>
                  <a:pt x="5582559" y="0"/>
                </a:lnTo>
                <a:lnTo>
                  <a:pt x="5582559" y="985158"/>
                </a:lnTo>
                <a:lnTo>
                  <a:pt x="0" y="985158"/>
                </a:lnTo>
                <a:lnTo>
                  <a:pt x="0" y="0"/>
                </a:lnTo>
                <a:close/>
              </a:path>
            </a:pathLst>
          </a:custGeom>
          <a:blipFill>
            <a:blip r:embed="rId4"/>
            <a:stretch>
              <a:fillRect/>
            </a:stretch>
          </a:blipFill>
        </p:spPr>
        <p:txBody>
          <a:bodyPr/>
          <a:lstStyle/>
          <a:p>
            <a:endParaRPr lang="en-US"/>
          </a:p>
        </p:txBody>
      </p:sp>
      <p:sp>
        <p:nvSpPr>
          <p:cNvPr id="14" name="TextBox 14"/>
          <p:cNvSpPr txBox="1"/>
          <p:nvPr/>
        </p:nvSpPr>
        <p:spPr>
          <a:xfrm>
            <a:off x="4208013" y="3176184"/>
            <a:ext cx="14079987" cy="2772490"/>
          </a:xfrm>
          <a:prstGeom prst="rect">
            <a:avLst/>
          </a:prstGeom>
        </p:spPr>
        <p:txBody>
          <a:bodyPr wrap="square" lIns="0" tIns="0" rIns="0" bIns="0" rtlCol="0" anchor="t">
            <a:spAutoFit/>
          </a:bodyPr>
          <a:lstStyle/>
          <a:p>
            <a:pPr algn="ctr">
              <a:lnSpc>
                <a:spcPts val="10477"/>
              </a:lnSpc>
            </a:pPr>
            <a:r>
              <a:rPr lang="en-US" sz="13000" dirty="0">
                <a:solidFill>
                  <a:srgbClr val="2B3C5A"/>
                </a:solidFill>
                <a:latin typeface="Myriad"/>
                <a:ea typeface="Myriad"/>
                <a:cs typeface="Myriad"/>
                <a:sym typeface="Myriad"/>
              </a:rPr>
              <a:t>ASA Sections and Interest Groups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C51EDD-A242-591D-66B0-C446841F6473}"/>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8D90DA9B-CBBB-F262-C030-A9F02BC39388}"/>
              </a:ext>
            </a:extLst>
          </p:cNvPr>
          <p:cNvSpPr txBox="1"/>
          <p:nvPr/>
        </p:nvSpPr>
        <p:spPr>
          <a:xfrm>
            <a:off x="6927" y="1138340"/>
            <a:ext cx="18288000" cy="2462213"/>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Business and Economic </a:t>
            </a:r>
          </a:p>
          <a:p>
            <a:pPr algn="ctr"/>
            <a:r>
              <a:rPr lang="en-US" sz="8000" b="1" dirty="0">
                <a:solidFill>
                  <a:srgbClr val="000000"/>
                </a:solidFill>
                <a:latin typeface="Myriad Bold"/>
                <a:ea typeface="Myriad Bold"/>
                <a:cs typeface="Myriad Bold"/>
                <a:sym typeface="Myriad Bold"/>
              </a:rPr>
              <a:t>Statistics Section</a:t>
            </a:r>
          </a:p>
        </p:txBody>
      </p:sp>
      <p:sp>
        <p:nvSpPr>
          <p:cNvPr id="3" name="TextBox 3">
            <a:extLst>
              <a:ext uri="{FF2B5EF4-FFF2-40B4-BE49-F238E27FC236}">
                <a16:creationId xmlns:a16="http://schemas.microsoft.com/office/drawing/2014/main" id="{784DB014-3F6E-39CB-560B-40A460D8AC35}"/>
              </a:ext>
            </a:extLst>
          </p:cNvPr>
          <p:cNvSpPr txBox="1"/>
          <p:nvPr/>
        </p:nvSpPr>
        <p:spPr>
          <a:xfrm>
            <a:off x="6927" y="3848100"/>
            <a:ext cx="17442873" cy="3803349"/>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a forum for statisticians from industry, academia, and government to network and discuss topics involving the research and practice of business and economics statistics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Co-sponsors the Zellner Thesis Award, the </a:t>
            </a:r>
            <a:r>
              <a:rPr lang="en-US" sz="2800" dirty="0" err="1">
                <a:solidFill>
                  <a:srgbClr val="000000"/>
                </a:solidFill>
                <a:latin typeface="Myriad Bold"/>
                <a:ea typeface="Myriad Bold"/>
                <a:cs typeface="Myriad Bold"/>
                <a:sym typeface="Myriad Bold"/>
              </a:rPr>
              <a:t>Shiskin</a:t>
            </a:r>
            <a:r>
              <a:rPr lang="en-US" sz="2800" dirty="0">
                <a:solidFill>
                  <a:srgbClr val="000000"/>
                </a:solidFill>
                <a:latin typeface="Myriad Bold"/>
                <a:ea typeface="Myriad Bold"/>
                <a:cs typeface="Myriad Bold"/>
                <a:sym typeface="Myriad Bold"/>
              </a:rPr>
              <a:t> Award, and student paper awards, as well as the Seasonal Adjustment Practitioners Workshop</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Organizes short courses, webinars, and focused conference sessions, as well as providing </a:t>
            </a:r>
          </a:p>
          <a:p>
            <a:pPr marL="399414" lvl="1" algn="l">
              <a:lnSpc>
                <a:spcPct val="150000"/>
              </a:lnSpc>
            </a:pPr>
            <a:r>
              <a:rPr lang="en-US" sz="2800" dirty="0">
                <a:solidFill>
                  <a:srgbClr val="000000"/>
                </a:solidFill>
                <a:latin typeface="Myriad Bold"/>
                <a:ea typeface="Myriad Bold"/>
                <a:cs typeface="Myriad Bold"/>
                <a:sym typeface="Myriad Bold"/>
              </a:rPr>
              <a:t>     opportunities for mentoring</a:t>
            </a:r>
          </a:p>
        </p:txBody>
      </p:sp>
      <p:sp>
        <p:nvSpPr>
          <p:cNvPr id="4" name="AutoShape 4">
            <a:extLst>
              <a:ext uri="{FF2B5EF4-FFF2-40B4-BE49-F238E27FC236}">
                <a16:creationId xmlns:a16="http://schemas.microsoft.com/office/drawing/2014/main" id="{8AEB34AF-AE2A-3E5B-E25E-6443F388172F}"/>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5A4A9252-2886-B8C1-6870-C2DF593B97CC}"/>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682F75F5-77FD-37DB-9CAB-F366D2F431B3}"/>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8" name="Picture 7" descr="A close-up of a logo&#10;&#10;AI-generated content may be incorrect.">
            <a:extLst>
              <a:ext uri="{FF2B5EF4-FFF2-40B4-BE49-F238E27FC236}">
                <a16:creationId xmlns:a16="http://schemas.microsoft.com/office/drawing/2014/main" id="{384CC8A8-5FC0-8951-BEC4-64B640DCBBAF}"/>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4187523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52F6E5-D0AC-8095-E2A6-C0EB44C0318B}"/>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38DE9389-4422-1FC7-DD5B-38EF371101D9}"/>
              </a:ext>
            </a:extLst>
          </p:cNvPr>
          <p:cNvSpPr txBox="1"/>
          <p:nvPr/>
        </p:nvSpPr>
        <p:spPr>
          <a:xfrm>
            <a:off x="0" y="647700"/>
            <a:ext cx="18288000" cy="2462213"/>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Section on </a:t>
            </a:r>
          </a:p>
          <a:p>
            <a:pPr algn="ctr"/>
            <a:r>
              <a:rPr lang="en-US" sz="8000" b="1" dirty="0">
                <a:solidFill>
                  <a:srgbClr val="000000"/>
                </a:solidFill>
                <a:latin typeface="Myriad Bold"/>
                <a:ea typeface="Myriad Bold"/>
                <a:cs typeface="Myriad Bold"/>
                <a:sym typeface="Myriad Bold"/>
              </a:rPr>
              <a:t>Statistical Computing</a:t>
            </a:r>
          </a:p>
        </p:txBody>
      </p:sp>
      <p:sp>
        <p:nvSpPr>
          <p:cNvPr id="3" name="TextBox 3">
            <a:extLst>
              <a:ext uri="{FF2B5EF4-FFF2-40B4-BE49-F238E27FC236}">
                <a16:creationId xmlns:a16="http://schemas.microsoft.com/office/drawing/2014/main" id="{B373AC62-ACE6-9C27-78B7-94A65C15D922}"/>
              </a:ext>
            </a:extLst>
          </p:cNvPr>
          <p:cNvSpPr txBox="1"/>
          <p:nvPr/>
        </p:nvSpPr>
        <p:spPr>
          <a:xfrm>
            <a:off x="6927" y="3390900"/>
            <a:ext cx="17519073" cy="3803349"/>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Sponsors the John M. Chambers Statistical Software Award and the Statistical Computing and Graphics Award</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Organizes a special poster session, The Data Expo, where all of the papers presented are reports of analyses of a common dataset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Co-sponsors other meetings that are relevant to statistical computing such as the Interface Conference and the Women in Statistics and Data Science Conference</a:t>
            </a:r>
          </a:p>
        </p:txBody>
      </p:sp>
      <p:sp>
        <p:nvSpPr>
          <p:cNvPr id="4" name="AutoShape 4">
            <a:extLst>
              <a:ext uri="{FF2B5EF4-FFF2-40B4-BE49-F238E27FC236}">
                <a16:creationId xmlns:a16="http://schemas.microsoft.com/office/drawing/2014/main" id="{E4D0ED20-22B2-3D84-393D-6EC0C6F72717}"/>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54DA6663-CF00-4131-6B76-748897303E35}"/>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E18F1E89-DF02-D8A8-D3A0-EF66B5B735EA}"/>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6" name="Picture 5" descr="A close-up of a logo&#10;&#10;AI-generated content may be incorrect.">
            <a:extLst>
              <a:ext uri="{FF2B5EF4-FFF2-40B4-BE49-F238E27FC236}">
                <a16:creationId xmlns:a16="http://schemas.microsoft.com/office/drawing/2014/main" id="{97712F36-FF2D-683A-1257-BA158F881831}"/>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4445592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2A7BA-1E4D-F106-1929-B715E6A0D052}"/>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9896E15C-D321-946E-4FFE-67127D900BBA}"/>
              </a:ext>
            </a:extLst>
          </p:cNvPr>
          <p:cNvSpPr txBox="1"/>
          <p:nvPr/>
        </p:nvSpPr>
        <p:spPr>
          <a:xfrm>
            <a:off x="0" y="647700"/>
            <a:ext cx="18288000" cy="2462213"/>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Section on </a:t>
            </a:r>
          </a:p>
          <a:p>
            <a:pPr algn="ctr"/>
            <a:r>
              <a:rPr lang="en-US" sz="8000" b="1" dirty="0">
                <a:solidFill>
                  <a:srgbClr val="000000"/>
                </a:solidFill>
                <a:latin typeface="Myriad Bold"/>
                <a:ea typeface="Myriad Bold"/>
                <a:cs typeface="Myriad Bold"/>
                <a:sym typeface="Myriad Bold"/>
              </a:rPr>
              <a:t>Statistical Consulting</a:t>
            </a:r>
          </a:p>
        </p:txBody>
      </p:sp>
      <p:sp>
        <p:nvSpPr>
          <p:cNvPr id="3" name="TextBox 3">
            <a:extLst>
              <a:ext uri="{FF2B5EF4-FFF2-40B4-BE49-F238E27FC236}">
                <a16:creationId xmlns:a16="http://schemas.microsoft.com/office/drawing/2014/main" id="{F48D572B-B092-D3AF-47DB-10A3BC088459}"/>
              </a:ext>
            </a:extLst>
          </p:cNvPr>
          <p:cNvSpPr txBox="1"/>
          <p:nvPr/>
        </p:nvSpPr>
        <p:spPr>
          <a:xfrm>
            <a:off x="6927" y="3390900"/>
            <a:ext cx="17519073" cy="3803349"/>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networking opportunities for statistical consultants in all areas including industry, finance, and government, including both large and individual practices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Supports training, such as "role play," and education of effective statistical consultants and collaborators, including professional development and sharing of best practices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Works to understand and disseminate best practices at academic statistical consulting and </a:t>
            </a:r>
          </a:p>
          <a:p>
            <a:pPr marL="399414" lvl="1" algn="l">
              <a:lnSpc>
                <a:spcPct val="150000"/>
              </a:lnSpc>
            </a:pPr>
            <a:r>
              <a:rPr lang="en-US" sz="2800" dirty="0">
                <a:solidFill>
                  <a:srgbClr val="000000"/>
                </a:solidFill>
                <a:latin typeface="Myriad Bold"/>
                <a:ea typeface="Myriad Bold"/>
                <a:cs typeface="Myriad Bold"/>
                <a:sym typeface="Myriad Bold"/>
              </a:rPr>
              <a:t>     collaboration centers through the "pathways to promotion" committee </a:t>
            </a:r>
          </a:p>
        </p:txBody>
      </p:sp>
      <p:sp>
        <p:nvSpPr>
          <p:cNvPr id="4" name="AutoShape 4">
            <a:extLst>
              <a:ext uri="{FF2B5EF4-FFF2-40B4-BE49-F238E27FC236}">
                <a16:creationId xmlns:a16="http://schemas.microsoft.com/office/drawing/2014/main" id="{B4DABF80-EAF4-B35A-95AE-3A53F64BEC38}"/>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988AAEEB-D411-017C-108B-C19F567BD44A}"/>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78F0C9CD-4C91-410A-2C07-7DE458B867D0}"/>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6" name="Picture 5" descr="A close-up of a logo&#10;&#10;AI-generated content may be incorrect.">
            <a:extLst>
              <a:ext uri="{FF2B5EF4-FFF2-40B4-BE49-F238E27FC236}">
                <a16:creationId xmlns:a16="http://schemas.microsoft.com/office/drawing/2014/main" id="{A182A9F5-9A13-CAB1-78CF-F9F7B9AE867C}"/>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3719857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5FAA29-EDBE-835A-0DF9-E1B510F5A9FE}"/>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7ED10039-6554-4136-1B37-82C884CACBFA}"/>
              </a:ext>
            </a:extLst>
          </p:cNvPr>
          <p:cNvSpPr txBox="1"/>
          <p:nvPr/>
        </p:nvSpPr>
        <p:spPr>
          <a:xfrm>
            <a:off x="0" y="647700"/>
            <a:ext cx="18288000" cy="2462213"/>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Section on Statistics </a:t>
            </a:r>
          </a:p>
          <a:p>
            <a:pPr algn="ctr"/>
            <a:r>
              <a:rPr lang="en-US" sz="8000" b="1" dirty="0">
                <a:solidFill>
                  <a:srgbClr val="000000"/>
                </a:solidFill>
                <a:latin typeface="Myriad Bold"/>
                <a:ea typeface="Myriad Bold"/>
                <a:cs typeface="Myriad Bold"/>
                <a:sym typeface="Myriad Bold"/>
              </a:rPr>
              <a:t>and Data Science Education</a:t>
            </a:r>
          </a:p>
        </p:txBody>
      </p:sp>
      <p:sp>
        <p:nvSpPr>
          <p:cNvPr id="3" name="TextBox 3">
            <a:extLst>
              <a:ext uri="{FF2B5EF4-FFF2-40B4-BE49-F238E27FC236}">
                <a16:creationId xmlns:a16="http://schemas.microsoft.com/office/drawing/2014/main" id="{DDE9CCCD-F7FB-E5FD-17F5-B51AC898AA4A}"/>
              </a:ext>
            </a:extLst>
          </p:cNvPr>
          <p:cNvSpPr txBox="1"/>
          <p:nvPr/>
        </p:nvSpPr>
        <p:spPr>
          <a:xfrm>
            <a:off x="6927" y="3390900"/>
            <a:ext cx="17519073" cy="4449680"/>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Offers opportunities for all statistics and data science educators to share and discuss ideas through professional meetings, online discussion groups, and personal connections made through the section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education resources such as professional development, research findings, funding opportunities and sponsors the Waller Education Awards, the Ron Wasserstein and Speed Session Awards for presentations at JSM, and the Section Mentoring Program</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Creates and shapes policies of the ASA and professional communities regarding</a:t>
            </a:r>
          </a:p>
          <a:p>
            <a:pPr marL="399414" lvl="1" algn="l">
              <a:lnSpc>
                <a:spcPct val="150000"/>
              </a:lnSpc>
            </a:pPr>
            <a:r>
              <a:rPr lang="en-US" sz="2800" dirty="0">
                <a:solidFill>
                  <a:srgbClr val="000000"/>
                </a:solidFill>
                <a:latin typeface="Myriad Bold"/>
                <a:ea typeface="Myriad Bold"/>
                <a:cs typeface="Myriad Bold"/>
                <a:sym typeface="Myriad Bold"/>
              </a:rPr>
              <a:t>     educational innovations</a:t>
            </a:r>
          </a:p>
        </p:txBody>
      </p:sp>
      <p:sp>
        <p:nvSpPr>
          <p:cNvPr id="4" name="AutoShape 4">
            <a:extLst>
              <a:ext uri="{FF2B5EF4-FFF2-40B4-BE49-F238E27FC236}">
                <a16:creationId xmlns:a16="http://schemas.microsoft.com/office/drawing/2014/main" id="{941CBF66-200D-CDC9-0CEC-6473AE1A59BF}"/>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E68507C1-04C7-21A4-E526-5E1C21D848FB}"/>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6BFD1B8A-2DC4-EACF-B3FB-EBFCF76461B0}"/>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6" name="Picture 5" descr="A close-up of a logo&#10;&#10;AI-generated content may be incorrect.">
            <a:extLst>
              <a:ext uri="{FF2B5EF4-FFF2-40B4-BE49-F238E27FC236}">
                <a16:creationId xmlns:a16="http://schemas.microsoft.com/office/drawing/2014/main" id="{B894BDF7-ACDE-80D1-D4A2-1346078F380C}"/>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10150563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3DB18-524B-8BE8-1FA2-F2AA5FBC39F6}"/>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9B163981-B0B0-9A13-8D1B-A32F5A5639C7}"/>
              </a:ext>
            </a:extLst>
          </p:cNvPr>
          <p:cNvSpPr txBox="1"/>
          <p:nvPr/>
        </p:nvSpPr>
        <p:spPr>
          <a:xfrm>
            <a:off x="0" y="647700"/>
            <a:ext cx="18288000" cy="2462213"/>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Section on Statistics </a:t>
            </a:r>
          </a:p>
          <a:p>
            <a:pPr algn="ctr"/>
            <a:r>
              <a:rPr lang="en-US" sz="8000" b="1" dirty="0">
                <a:solidFill>
                  <a:srgbClr val="000000"/>
                </a:solidFill>
                <a:latin typeface="Myriad Bold"/>
                <a:ea typeface="Myriad Bold"/>
                <a:cs typeface="Myriad Bold"/>
                <a:sym typeface="Myriad Bold"/>
              </a:rPr>
              <a:t>in Defense and National Security</a:t>
            </a:r>
          </a:p>
        </p:txBody>
      </p:sp>
      <p:sp>
        <p:nvSpPr>
          <p:cNvPr id="3" name="TextBox 3">
            <a:extLst>
              <a:ext uri="{FF2B5EF4-FFF2-40B4-BE49-F238E27FC236}">
                <a16:creationId xmlns:a16="http://schemas.microsoft.com/office/drawing/2014/main" id="{FFF8C2DF-D65D-1317-E916-90B068690058}"/>
              </a:ext>
            </a:extLst>
          </p:cNvPr>
          <p:cNvSpPr txBox="1"/>
          <p:nvPr/>
        </p:nvSpPr>
        <p:spPr>
          <a:xfrm>
            <a:off x="6927" y="3390900"/>
            <a:ext cx="17519073" cy="3803349"/>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Promotes the statistics profession and statistical best practices within the national defense and security sectors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networking and training opportunities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Sponsors Defense and Aerospace Test and Analysis Workshop (</a:t>
            </a:r>
            <a:r>
              <a:rPr lang="en-US" sz="2800" dirty="0" err="1">
                <a:solidFill>
                  <a:srgbClr val="000000"/>
                </a:solidFill>
                <a:latin typeface="Myriad Bold"/>
                <a:ea typeface="Myriad Bold"/>
                <a:cs typeface="Myriad Bold"/>
                <a:sym typeface="Myriad Bold"/>
              </a:rPr>
              <a:t>DATAWorks</a:t>
            </a:r>
            <a:r>
              <a:rPr lang="en-US" sz="2800" dirty="0">
                <a:solidFill>
                  <a:srgbClr val="000000"/>
                </a:solidFill>
                <a:latin typeface="Myriad Bold"/>
                <a:ea typeface="Myriad Bold"/>
                <a:cs typeface="Myriad Bold"/>
                <a:sym typeface="Myriad Bold"/>
              </a:rPr>
              <a:t>), focused on strengthening the community around statistical approaches to test, evaluation, and modeling and simulation for</a:t>
            </a:r>
          </a:p>
          <a:p>
            <a:pPr marL="399414" lvl="1" algn="l">
              <a:lnSpc>
                <a:spcPct val="150000"/>
              </a:lnSpc>
            </a:pPr>
            <a:r>
              <a:rPr lang="en-US" sz="2800" dirty="0">
                <a:solidFill>
                  <a:srgbClr val="000000"/>
                </a:solidFill>
                <a:latin typeface="Myriad Bold"/>
                <a:ea typeface="Myriad Bold"/>
                <a:cs typeface="Myriad Bold"/>
                <a:sym typeface="Myriad Bold"/>
              </a:rPr>
              <a:t>    defense and aerospace</a:t>
            </a:r>
          </a:p>
        </p:txBody>
      </p:sp>
      <p:sp>
        <p:nvSpPr>
          <p:cNvPr id="4" name="AutoShape 4">
            <a:extLst>
              <a:ext uri="{FF2B5EF4-FFF2-40B4-BE49-F238E27FC236}">
                <a16:creationId xmlns:a16="http://schemas.microsoft.com/office/drawing/2014/main" id="{E094F284-1D1B-B10A-91BF-E761801FB7C2}"/>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23814458-7367-C9D8-9090-13AFCF56EFDC}"/>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C28425FF-4970-9C68-B67C-B36214DC579D}"/>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6" name="Picture 5" descr="A close-up of a logo&#10;&#10;AI-generated content may be incorrect.">
            <a:extLst>
              <a:ext uri="{FF2B5EF4-FFF2-40B4-BE49-F238E27FC236}">
                <a16:creationId xmlns:a16="http://schemas.microsoft.com/office/drawing/2014/main" id="{5EE6F4F7-C144-8EFB-205E-F16944EB4F3E}"/>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34710212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FFC12A-4373-F7A9-B314-E08EEEE4E319}"/>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33842E33-197F-37DE-2AB6-123CA2821656}"/>
              </a:ext>
            </a:extLst>
          </p:cNvPr>
          <p:cNvSpPr txBox="1"/>
          <p:nvPr/>
        </p:nvSpPr>
        <p:spPr>
          <a:xfrm>
            <a:off x="6927" y="-38100"/>
            <a:ext cx="18288000" cy="2092881"/>
          </a:xfrm>
          <a:prstGeom prst="rect">
            <a:avLst/>
          </a:prstGeom>
        </p:spPr>
        <p:txBody>
          <a:bodyPr wrap="square" lIns="0" tIns="0" rIns="0" bIns="0" rtlCol="0" anchor="t">
            <a:spAutoFit/>
          </a:bodyPr>
          <a:lstStyle/>
          <a:p>
            <a:pPr algn="ctr"/>
            <a:r>
              <a:rPr lang="en-US" sz="6800" b="1" dirty="0">
                <a:solidFill>
                  <a:srgbClr val="000000"/>
                </a:solidFill>
                <a:latin typeface="Myriad Bold"/>
                <a:ea typeface="Myriad Bold"/>
                <a:cs typeface="Myriad Bold"/>
                <a:sym typeface="Myriad Bold"/>
              </a:rPr>
              <a:t>Section on Statistics </a:t>
            </a:r>
          </a:p>
          <a:p>
            <a:pPr algn="ctr"/>
            <a:r>
              <a:rPr lang="en-US" sz="6800" b="1" dirty="0">
                <a:solidFill>
                  <a:srgbClr val="000000"/>
                </a:solidFill>
                <a:latin typeface="Myriad Bold"/>
                <a:ea typeface="Myriad Bold"/>
                <a:cs typeface="Myriad Bold"/>
                <a:sym typeface="Myriad Bold"/>
              </a:rPr>
              <a:t>and the Environment</a:t>
            </a:r>
          </a:p>
        </p:txBody>
      </p:sp>
      <p:sp>
        <p:nvSpPr>
          <p:cNvPr id="3" name="TextBox 3">
            <a:extLst>
              <a:ext uri="{FF2B5EF4-FFF2-40B4-BE49-F238E27FC236}">
                <a16:creationId xmlns:a16="http://schemas.microsoft.com/office/drawing/2014/main" id="{2C977D2D-5635-6B33-947E-0ABD880578DD}"/>
              </a:ext>
            </a:extLst>
          </p:cNvPr>
          <p:cNvSpPr txBox="1"/>
          <p:nvPr/>
        </p:nvSpPr>
        <p:spPr>
          <a:xfrm>
            <a:off x="6927" y="2171700"/>
            <a:ext cx="17790229" cy="6840591"/>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300" dirty="0">
                <a:solidFill>
                  <a:srgbClr val="000000"/>
                </a:solidFill>
                <a:latin typeface="Myriad Bold"/>
                <a:ea typeface="Myriad Bold"/>
                <a:cs typeface="Myriad Bold"/>
                <a:sym typeface="Myriad Bold"/>
              </a:rPr>
              <a:t>Provides a community for statisticians to communicate on environmental science, academic and networking activities and events, career opportunities, emerging issues, polices on environmental issues, and etc. Engages and promotes our members and provides guidance to junior researchers interested in environmental science </a:t>
            </a:r>
          </a:p>
          <a:p>
            <a:pPr marL="742314" lvl="1" indent="-342900" algn="l">
              <a:lnSpc>
                <a:spcPct val="150000"/>
              </a:lnSpc>
              <a:buFont typeface="Arial" panose="020B0604020202020204" pitchFamily="34" charset="0"/>
              <a:buChar char="•"/>
            </a:pPr>
            <a:r>
              <a:rPr lang="en-US" sz="2300" dirty="0">
                <a:solidFill>
                  <a:srgbClr val="000000"/>
                </a:solidFill>
                <a:latin typeface="Myriad Bold"/>
                <a:ea typeface="Myriad Bold"/>
                <a:cs typeface="Myriad Bold"/>
                <a:sym typeface="Myriad Bold"/>
              </a:rPr>
              <a:t>Promotes environmental science research using cutting edge statistical and machine learning methods by sponsoring JSM sessions, workshops and conferences. Recognize outstanding researchers by Young Investigator Awards and Distinguished Achievement Medals, and supports the professional advancement of students and early career researchers. </a:t>
            </a:r>
          </a:p>
          <a:p>
            <a:pPr marL="742314" lvl="1" indent="-342900" algn="l">
              <a:lnSpc>
                <a:spcPct val="150000"/>
              </a:lnSpc>
              <a:buFont typeface="Arial" panose="020B0604020202020204" pitchFamily="34" charset="0"/>
              <a:buChar char="•"/>
            </a:pPr>
            <a:r>
              <a:rPr lang="en-US" sz="2300" dirty="0">
                <a:solidFill>
                  <a:srgbClr val="000000"/>
                </a:solidFill>
                <a:latin typeface="Myriad Bold"/>
                <a:ea typeface="Myriad Bold"/>
                <a:cs typeface="Myriad Bold"/>
                <a:sym typeface="Myriad Bold"/>
              </a:rPr>
              <a:t>Engages in outreach to other organizations, disciplines and groups to advance the use of sound statistical methods and practices in the environmental arena, and ensures continued mutual enrichment of statistical and environmental science through contributions to improved environmental understanding. Supports and seeks new ways to promote justice, equity, </a:t>
            </a:r>
          </a:p>
          <a:p>
            <a:pPr marL="399414" lvl="1" algn="l">
              <a:lnSpc>
                <a:spcPct val="150000"/>
              </a:lnSpc>
            </a:pPr>
            <a:r>
              <a:rPr lang="en-US" sz="2300" dirty="0">
                <a:solidFill>
                  <a:srgbClr val="000000"/>
                </a:solidFill>
                <a:latin typeface="Myriad Bold"/>
                <a:ea typeface="Myriad Bold"/>
                <a:cs typeface="Myriad Bold"/>
                <a:sym typeface="Myriad Bold"/>
              </a:rPr>
              <a:t>     diversity, and inclusion (JEDI).</a:t>
            </a:r>
          </a:p>
          <a:p>
            <a:pPr marL="742314" lvl="1" indent="-342900" algn="l">
              <a:lnSpc>
                <a:spcPct val="150000"/>
              </a:lnSpc>
              <a:buFont typeface="Arial" panose="020B0604020202020204" pitchFamily="34" charset="0"/>
              <a:buChar char="•"/>
            </a:pPr>
            <a:r>
              <a:rPr lang="en-US" sz="2300" dirty="0">
                <a:solidFill>
                  <a:srgbClr val="000000"/>
                </a:solidFill>
                <a:latin typeface="Myriad Bold"/>
                <a:ea typeface="Myriad Bold"/>
                <a:cs typeface="Myriad Bold"/>
                <a:sym typeface="Myriad Bold"/>
              </a:rPr>
              <a:t>Provides advice and guidance on issues in environmental science, management and regulation, </a:t>
            </a:r>
          </a:p>
          <a:p>
            <a:pPr marL="399414" lvl="1" algn="l">
              <a:lnSpc>
                <a:spcPct val="150000"/>
              </a:lnSpc>
            </a:pPr>
            <a:r>
              <a:rPr lang="en-US" sz="2300" dirty="0">
                <a:solidFill>
                  <a:srgbClr val="000000"/>
                </a:solidFill>
                <a:latin typeface="Myriad Bold"/>
                <a:ea typeface="Myriad Bold"/>
                <a:cs typeface="Myriad Bold"/>
                <a:sym typeface="Myriad Bold"/>
              </a:rPr>
              <a:t>     particularly regarding the design, collection, analysis, interpretation and integration of environmental </a:t>
            </a:r>
          </a:p>
          <a:p>
            <a:pPr marL="399414" lvl="1" algn="l">
              <a:lnSpc>
                <a:spcPct val="150000"/>
              </a:lnSpc>
            </a:pPr>
            <a:r>
              <a:rPr lang="en-US" sz="2300" dirty="0">
                <a:solidFill>
                  <a:srgbClr val="000000"/>
                </a:solidFill>
                <a:latin typeface="Myriad Bold"/>
                <a:ea typeface="Myriad Bold"/>
                <a:cs typeface="Myriad Bold"/>
                <a:sym typeface="Myriad Bold"/>
              </a:rPr>
              <a:t>    data and information.</a:t>
            </a:r>
          </a:p>
        </p:txBody>
      </p:sp>
      <p:sp>
        <p:nvSpPr>
          <p:cNvPr id="4" name="AutoShape 4">
            <a:extLst>
              <a:ext uri="{FF2B5EF4-FFF2-40B4-BE49-F238E27FC236}">
                <a16:creationId xmlns:a16="http://schemas.microsoft.com/office/drawing/2014/main" id="{37703A40-D53C-CA28-0EB7-FD95670A182A}"/>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2D6ED1BE-ECE2-2F58-5BF5-EC31E7E10F4F}"/>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0D85E7E5-8929-6A5A-C690-C34421AACD22}"/>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6" name="Picture 5" descr="A close-up of a logo&#10;&#10;AI-generated content may be incorrect.">
            <a:extLst>
              <a:ext uri="{FF2B5EF4-FFF2-40B4-BE49-F238E27FC236}">
                <a16:creationId xmlns:a16="http://schemas.microsoft.com/office/drawing/2014/main" id="{85186940-EDE9-C8F5-BE41-7D0A3BAD0555}"/>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15398859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B20FB9-2713-4537-F7FA-2C90EEDF989A}"/>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D29A8F42-9FCD-9F23-AF21-3A4607C3C826}"/>
              </a:ext>
            </a:extLst>
          </p:cNvPr>
          <p:cNvSpPr txBox="1"/>
          <p:nvPr/>
        </p:nvSpPr>
        <p:spPr>
          <a:xfrm>
            <a:off x="0" y="647700"/>
            <a:ext cx="18288000" cy="2462213"/>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Section on Statistics </a:t>
            </a:r>
          </a:p>
          <a:p>
            <a:pPr algn="ctr"/>
            <a:r>
              <a:rPr lang="en-US" sz="8000" b="1" dirty="0">
                <a:solidFill>
                  <a:srgbClr val="000000"/>
                </a:solidFill>
                <a:latin typeface="Myriad Bold"/>
                <a:ea typeface="Myriad Bold"/>
                <a:cs typeface="Myriad Bold"/>
                <a:sym typeface="Myriad Bold"/>
              </a:rPr>
              <a:t>in Epidemiology</a:t>
            </a:r>
          </a:p>
        </p:txBody>
      </p:sp>
      <p:sp>
        <p:nvSpPr>
          <p:cNvPr id="3" name="TextBox 3">
            <a:extLst>
              <a:ext uri="{FF2B5EF4-FFF2-40B4-BE49-F238E27FC236}">
                <a16:creationId xmlns:a16="http://schemas.microsoft.com/office/drawing/2014/main" id="{81EA6BDD-0372-71FE-D828-8D997FA3F0B1}"/>
              </a:ext>
            </a:extLst>
          </p:cNvPr>
          <p:cNvSpPr txBox="1"/>
          <p:nvPr/>
        </p:nvSpPr>
        <p:spPr>
          <a:xfrm>
            <a:off x="6927" y="3390900"/>
            <a:ext cx="17519073" cy="3157018"/>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Offers opportunities to network with fellow statisticians who conduct epidemiologic research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Sponsors the Nathan Mantel Award for Lifetime Contributions to Statistics in Epidemiology and Young Investigator Awards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Promotes sound statistical practice in epidemiology, develops statistical methods appropriate to epidemiologic research, and advances substantive issues in public health</a:t>
            </a:r>
          </a:p>
        </p:txBody>
      </p:sp>
      <p:sp>
        <p:nvSpPr>
          <p:cNvPr id="4" name="AutoShape 4">
            <a:extLst>
              <a:ext uri="{FF2B5EF4-FFF2-40B4-BE49-F238E27FC236}">
                <a16:creationId xmlns:a16="http://schemas.microsoft.com/office/drawing/2014/main" id="{513E5423-DD24-A8F0-506B-F0DA3AC29882}"/>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81140F98-66A6-E4A5-972E-9F8AE6BF01C6}"/>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F3C9BA04-7A39-43B4-1394-8314427641B3}"/>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6" name="Picture 5" descr="A close-up of a logo&#10;&#10;AI-generated content may be incorrect.">
            <a:extLst>
              <a:ext uri="{FF2B5EF4-FFF2-40B4-BE49-F238E27FC236}">
                <a16:creationId xmlns:a16="http://schemas.microsoft.com/office/drawing/2014/main" id="{DD3D3E2C-9D64-EAEA-C385-F06904F9538E}"/>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28460285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A3533-2F7D-AE6D-5365-914E12630E13}"/>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D204A7A7-1ED1-402C-AEEA-5F9A96473D81}"/>
              </a:ext>
            </a:extLst>
          </p:cNvPr>
          <p:cNvSpPr txBox="1"/>
          <p:nvPr/>
        </p:nvSpPr>
        <p:spPr>
          <a:xfrm>
            <a:off x="1" y="1562100"/>
            <a:ext cx="18288000" cy="1231106"/>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Government Statistics Section</a:t>
            </a:r>
          </a:p>
        </p:txBody>
      </p:sp>
      <p:sp>
        <p:nvSpPr>
          <p:cNvPr id="3" name="TextBox 3">
            <a:extLst>
              <a:ext uri="{FF2B5EF4-FFF2-40B4-BE49-F238E27FC236}">
                <a16:creationId xmlns:a16="http://schemas.microsoft.com/office/drawing/2014/main" id="{441FE2D2-9460-93F8-C91F-C56D8DB4735F}"/>
              </a:ext>
            </a:extLst>
          </p:cNvPr>
          <p:cNvSpPr txBox="1"/>
          <p:nvPr/>
        </p:nvSpPr>
        <p:spPr>
          <a:xfrm>
            <a:off x="6927" y="3176546"/>
            <a:ext cx="17138073" cy="5742341"/>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Offers ongoing dialogues with statisticians involved in the development of techniques and practices related to government statistics and products, advancing knowledge sharing of cutting-edge practices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opportunities for members to better understand the levels of quality, continuity, comparability, appropriateness, accessibility, relevance, and timeliness of governmental statistical activities and the role of professional statisticians in public programs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Co-sponsors the Jeanne E. Griffith Mentoring Award, the Wray Jackson Smith Scholarship,</a:t>
            </a:r>
          </a:p>
          <a:p>
            <a:pPr marL="399414" lvl="1" algn="l">
              <a:lnSpc>
                <a:spcPct val="150000"/>
              </a:lnSpc>
            </a:pPr>
            <a:r>
              <a:rPr lang="en-US" sz="2800" dirty="0">
                <a:solidFill>
                  <a:srgbClr val="000000"/>
                </a:solidFill>
                <a:latin typeface="Myriad Bold"/>
                <a:ea typeface="Myriad Bold"/>
                <a:cs typeface="Myriad Bold"/>
                <a:sym typeface="Myriad Bold"/>
              </a:rPr>
              <a:t>    the Roger Herriot Award, and the Data Challenge. Sponsors the Pat Doyle Award. </a:t>
            </a:r>
          </a:p>
          <a:p>
            <a:pPr marL="399414" lvl="1" algn="l">
              <a:lnSpc>
                <a:spcPct val="150000"/>
              </a:lnSpc>
            </a:pPr>
            <a:r>
              <a:rPr lang="en-US" sz="2800" dirty="0">
                <a:solidFill>
                  <a:srgbClr val="000000"/>
                </a:solidFill>
                <a:latin typeface="Myriad Bold"/>
                <a:ea typeface="Myriad Bold"/>
                <a:cs typeface="Myriad Bold"/>
                <a:sym typeface="Myriad Bold"/>
              </a:rPr>
              <a:t>    Organizes topical workshops</a:t>
            </a:r>
          </a:p>
          <a:p>
            <a:pPr marL="742314" lvl="1" indent="-342900" algn="l">
              <a:lnSpc>
                <a:spcPct val="150000"/>
              </a:lnSpc>
              <a:buFont typeface="Arial" panose="020B0604020202020204" pitchFamily="34" charset="0"/>
              <a:buChar char="•"/>
            </a:pPr>
            <a:endParaRPr lang="en-US" sz="2800" dirty="0">
              <a:solidFill>
                <a:srgbClr val="000000"/>
              </a:solidFill>
              <a:latin typeface="Myriad Bold"/>
              <a:ea typeface="Myriad Bold"/>
              <a:cs typeface="Myriad Bold"/>
              <a:sym typeface="Myriad Bold"/>
            </a:endParaRPr>
          </a:p>
        </p:txBody>
      </p:sp>
      <p:sp>
        <p:nvSpPr>
          <p:cNvPr id="7" name="Freeform 4">
            <a:extLst>
              <a:ext uri="{FF2B5EF4-FFF2-40B4-BE49-F238E27FC236}">
                <a16:creationId xmlns:a16="http://schemas.microsoft.com/office/drawing/2014/main" id="{698E777A-7E0B-2E9E-D6B1-F3610CAA8E34}"/>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9D518519-DCDD-B865-E684-CFAEA8E28267}"/>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AutoShape 4">
            <a:extLst>
              <a:ext uri="{FF2B5EF4-FFF2-40B4-BE49-F238E27FC236}">
                <a16:creationId xmlns:a16="http://schemas.microsoft.com/office/drawing/2014/main" id="{7CD7356E-3C7D-A8CE-DCA1-981B5A7F7ED6}"/>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pic>
        <p:nvPicPr>
          <p:cNvPr id="8" name="Picture 7" descr="A close-up of a logo&#10;&#10;AI-generated content may be incorrect.">
            <a:extLst>
              <a:ext uri="{FF2B5EF4-FFF2-40B4-BE49-F238E27FC236}">
                <a16:creationId xmlns:a16="http://schemas.microsoft.com/office/drawing/2014/main" id="{F1048091-C5D3-8DFF-3302-B35B034DC2A0}"/>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33145813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440444-DDF9-CBAB-BF97-99D775C2BFEB}"/>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1ACF48B4-4962-3A97-D505-1AFED182907B}"/>
              </a:ext>
            </a:extLst>
          </p:cNvPr>
          <p:cNvSpPr txBox="1"/>
          <p:nvPr/>
        </p:nvSpPr>
        <p:spPr>
          <a:xfrm>
            <a:off x="0" y="647700"/>
            <a:ext cx="18288000" cy="2462213"/>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Section on </a:t>
            </a:r>
          </a:p>
          <a:p>
            <a:pPr algn="ctr"/>
            <a:r>
              <a:rPr lang="en-US" sz="8000" b="1" dirty="0">
                <a:solidFill>
                  <a:srgbClr val="000000"/>
                </a:solidFill>
                <a:latin typeface="Myriad Bold"/>
                <a:ea typeface="Myriad Bold"/>
                <a:cs typeface="Myriad Bold"/>
                <a:sym typeface="Myriad Bold"/>
              </a:rPr>
              <a:t>Statistical Graphics</a:t>
            </a:r>
          </a:p>
        </p:txBody>
      </p:sp>
      <p:sp>
        <p:nvSpPr>
          <p:cNvPr id="3" name="TextBox 3">
            <a:extLst>
              <a:ext uri="{FF2B5EF4-FFF2-40B4-BE49-F238E27FC236}">
                <a16:creationId xmlns:a16="http://schemas.microsoft.com/office/drawing/2014/main" id="{EF8BB18A-DE72-CC04-2241-650A375DEB92}"/>
              </a:ext>
            </a:extLst>
          </p:cNvPr>
          <p:cNvSpPr txBox="1"/>
          <p:nvPr/>
        </p:nvSpPr>
        <p:spPr>
          <a:xfrm>
            <a:off x="6927" y="3390900"/>
            <a:ext cx="17519073" cy="3803349"/>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Offers opportunities to network with statisticians interested in computing and graphics from a diverse collection of institutions and companies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Co-sponsors annual “Data Expo” competition with Computing and Government sections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Co-sponsors prestigious Statistical Computing and Graphics Award (awarded every 2-6 years). This award carries with it a cash prize of $5,000 plus an allowance of up to $1,000 for travel to the annual </a:t>
            </a:r>
          </a:p>
          <a:p>
            <a:pPr marL="399414" lvl="1" algn="l">
              <a:lnSpc>
                <a:spcPct val="150000"/>
              </a:lnSpc>
            </a:pPr>
            <a:r>
              <a:rPr lang="en-US" sz="2800" dirty="0">
                <a:solidFill>
                  <a:srgbClr val="000000"/>
                </a:solidFill>
                <a:latin typeface="Myriad Bold"/>
                <a:ea typeface="Myriad Bold"/>
                <a:cs typeface="Myriad Bold"/>
                <a:sym typeface="Myriad Bold"/>
              </a:rPr>
              <a:t>    Joint Statistical Meetings</a:t>
            </a:r>
          </a:p>
        </p:txBody>
      </p:sp>
      <p:sp>
        <p:nvSpPr>
          <p:cNvPr id="4" name="AutoShape 4">
            <a:extLst>
              <a:ext uri="{FF2B5EF4-FFF2-40B4-BE49-F238E27FC236}">
                <a16:creationId xmlns:a16="http://schemas.microsoft.com/office/drawing/2014/main" id="{9372C964-BFEE-83A2-4C3C-A86B645A1936}"/>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EF90AEBE-53A4-935B-41F8-139043D62A3F}"/>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06B0144B-1D24-B778-8092-D6FBAF84A088}"/>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pic>
        <p:nvPicPr>
          <p:cNvPr id="6" name="Picture 5" descr="A close-up of a logo&#10;&#10;AI-generated content may be incorrect.">
            <a:extLst>
              <a:ext uri="{FF2B5EF4-FFF2-40B4-BE49-F238E27FC236}">
                <a16:creationId xmlns:a16="http://schemas.microsoft.com/office/drawing/2014/main" id="{9BBC198B-B03E-C2BD-A0FE-B6C94C61D1A2}"/>
              </a:ext>
            </a:extLst>
          </p:cNvPr>
          <p:cNvPicPr>
            <a:picLocks noChangeAspect="1"/>
          </p:cNvPicPr>
          <p:nvPr/>
        </p:nvPicPr>
        <p:blipFill>
          <a:blip r:embed="rId5">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9524276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117D5C-6426-694C-B53C-C481FEDFE8CE}"/>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D4CF6D51-2538-0418-850A-FCA4065A1DEF}"/>
              </a:ext>
            </a:extLst>
          </p:cNvPr>
          <p:cNvSpPr txBox="1"/>
          <p:nvPr/>
        </p:nvSpPr>
        <p:spPr>
          <a:xfrm>
            <a:off x="0" y="647700"/>
            <a:ext cx="18288000" cy="2462213"/>
          </a:xfrm>
          <a:prstGeom prst="rect">
            <a:avLst/>
          </a:prstGeom>
        </p:spPr>
        <p:txBody>
          <a:bodyPr wrap="square" lIns="0" tIns="0" rIns="0" bIns="0" rtlCol="0" anchor="t">
            <a:spAutoFit/>
          </a:bodyPr>
          <a:lstStyle/>
          <a:p>
            <a:pPr algn="ctr"/>
            <a:r>
              <a:rPr lang="en-US" altLang="en-US" sz="8000" b="1" dirty="0">
                <a:latin typeface="Myriad Bold" panose="020B0604020202020204" charset="0"/>
              </a:rPr>
              <a:t>Health Policy </a:t>
            </a:r>
          </a:p>
          <a:p>
            <a:pPr algn="ctr"/>
            <a:r>
              <a:rPr lang="en-US" altLang="en-US" sz="8000" b="1" dirty="0">
                <a:latin typeface="Myriad Bold" panose="020B0604020202020204" charset="0"/>
              </a:rPr>
              <a:t>Statistics Section</a:t>
            </a:r>
            <a:endParaRPr lang="en-US" sz="8000" b="1" dirty="0">
              <a:solidFill>
                <a:srgbClr val="000000"/>
              </a:solidFill>
              <a:latin typeface="Myriad Bold" panose="020B0604020202020204" charset="0"/>
              <a:ea typeface="Myriad Bold"/>
              <a:cs typeface="Myriad Bold"/>
              <a:sym typeface="Myriad Bold"/>
            </a:endParaRPr>
          </a:p>
        </p:txBody>
      </p:sp>
      <p:sp>
        <p:nvSpPr>
          <p:cNvPr id="3" name="TextBox 3">
            <a:extLst>
              <a:ext uri="{FF2B5EF4-FFF2-40B4-BE49-F238E27FC236}">
                <a16:creationId xmlns:a16="http://schemas.microsoft.com/office/drawing/2014/main" id="{0915C263-1B86-EC1D-61FE-930F9FAC64B6}"/>
              </a:ext>
            </a:extLst>
          </p:cNvPr>
          <p:cNvSpPr txBox="1"/>
          <p:nvPr/>
        </p:nvSpPr>
        <p:spPr>
          <a:xfrm>
            <a:off x="6927" y="3390900"/>
            <a:ext cx="17519073" cy="4449680"/>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Opportunities to get involved with a super friendly and open group of researchers who represent interdisciplinary fields that involve decision sciences, economics, ethics, management, and political analysis, as well as evaluative science and statistics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Sponsors the biennial International Conference on Health Policy Statistics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Develops and applies state-of-the-art statistical methods to design studies, analyze data, and </a:t>
            </a:r>
          </a:p>
          <a:p>
            <a:pPr marL="399414" lvl="1" algn="l">
              <a:lnSpc>
                <a:spcPct val="150000"/>
              </a:lnSpc>
            </a:pPr>
            <a:r>
              <a:rPr lang="en-US" sz="2800" dirty="0">
                <a:solidFill>
                  <a:srgbClr val="000000"/>
                </a:solidFill>
                <a:latin typeface="Myriad Bold"/>
                <a:ea typeface="Myriad Bold"/>
                <a:cs typeface="Myriad Bold"/>
                <a:sym typeface="Myriad Bold"/>
              </a:rPr>
              <a:t>    interpret results to inform health policy change; track the nation’s health; and measure </a:t>
            </a:r>
          </a:p>
          <a:p>
            <a:pPr marL="399414" lvl="1" algn="l">
              <a:lnSpc>
                <a:spcPct val="150000"/>
              </a:lnSpc>
            </a:pPr>
            <a:r>
              <a:rPr lang="en-US" sz="2800" dirty="0">
                <a:solidFill>
                  <a:srgbClr val="000000"/>
                </a:solidFill>
                <a:latin typeface="Myriad Bold"/>
                <a:ea typeface="Myriad Bold"/>
                <a:cs typeface="Myriad Bold"/>
                <a:sym typeface="Myriad Bold"/>
              </a:rPr>
              <a:t>   the effectiveness of interventions on a large scale</a:t>
            </a:r>
          </a:p>
        </p:txBody>
      </p:sp>
      <p:sp>
        <p:nvSpPr>
          <p:cNvPr id="4" name="AutoShape 4">
            <a:extLst>
              <a:ext uri="{FF2B5EF4-FFF2-40B4-BE49-F238E27FC236}">
                <a16:creationId xmlns:a16="http://schemas.microsoft.com/office/drawing/2014/main" id="{D84D21C9-EE37-4B3F-7775-484CFAFFBC1B}"/>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D37AD24C-E32E-9A98-2782-8E22FE46B544}"/>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CFA1A98B-D43D-D314-9155-AEEBC621C4BC}"/>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6" name="Picture 5" descr="A close-up of a logo&#10;&#10;AI-generated content may be incorrect.">
            <a:extLst>
              <a:ext uri="{FF2B5EF4-FFF2-40B4-BE49-F238E27FC236}">
                <a16:creationId xmlns:a16="http://schemas.microsoft.com/office/drawing/2014/main" id="{1A95CA38-ABC9-0E8D-31C4-CA9F5D5831B9}"/>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11987220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2648269" y="2883412"/>
            <a:ext cx="12991460" cy="2986395"/>
          </a:xfrm>
          <a:prstGeom prst="rect">
            <a:avLst/>
          </a:prstGeom>
        </p:spPr>
        <p:txBody>
          <a:bodyPr wrap="square" lIns="0" tIns="0" rIns="0" bIns="0" rtlCol="0" anchor="t">
            <a:spAutoFit/>
          </a:bodyPr>
          <a:lstStyle/>
          <a:p>
            <a:pPr algn="ctr">
              <a:lnSpc>
                <a:spcPts val="5852"/>
              </a:lnSpc>
            </a:pPr>
            <a:r>
              <a:rPr lang="en-US" sz="4800" dirty="0">
                <a:solidFill>
                  <a:srgbClr val="2B3C5A"/>
                </a:solidFill>
                <a:latin typeface="Myriad Bold"/>
                <a:ea typeface="Myriad Bold"/>
                <a:cs typeface="Myriad Bold"/>
                <a:sym typeface="Myriad Bold"/>
              </a:rPr>
              <a:t>Sections and Interest Groups are communities interested in a particular statistical theory, methodology, or application that is sufficiently broad to represent active professional interests</a:t>
            </a:r>
          </a:p>
        </p:txBody>
      </p:sp>
      <p:sp>
        <p:nvSpPr>
          <p:cNvPr id="3" name="AutoShape 3"/>
          <p:cNvSpPr/>
          <p:nvPr/>
        </p:nvSpPr>
        <p:spPr>
          <a:xfrm flipV="1">
            <a:off x="-260599" y="9061267"/>
            <a:ext cx="18980221" cy="0"/>
          </a:xfrm>
          <a:prstGeom prst="line">
            <a:avLst/>
          </a:prstGeom>
          <a:ln w="114300" cap="flat">
            <a:solidFill>
              <a:srgbClr val="5DB3E2"/>
            </a:solidFill>
            <a:prstDash val="solid"/>
            <a:headEnd type="none" w="sm" len="sm"/>
            <a:tailEnd type="none" w="sm" len="sm"/>
          </a:ln>
        </p:spPr>
        <p:txBody>
          <a:bodyPr/>
          <a:lstStyle/>
          <a:p>
            <a:endParaRPr lang="en-US"/>
          </a:p>
        </p:txBody>
      </p:sp>
      <p:sp>
        <p:nvSpPr>
          <p:cNvPr id="4" name="Freeform 4"/>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8" name="Picture 7" descr="A close-up of a logo&#10;&#10;AI-generated content may be incorrect.">
            <a:extLst>
              <a:ext uri="{FF2B5EF4-FFF2-40B4-BE49-F238E27FC236}">
                <a16:creationId xmlns:a16="http://schemas.microsoft.com/office/drawing/2014/main" id="{8F350227-9DA9-4704-1E89-D020A7604D6E}"/>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F69C8-16D9-B69C-58BB-54DEE000C4D9}"/>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D5282BF8-00BA-04BE-B71F-D14165507C53}"/>
              </a:ext>
            </a:extLst>
          </p:cNvPr>
          <p:cNvSpPr txBox="1"/>
          <p:nvPr/>
        </p:nvSpPr>
        <p:spPr>
          <a:xfrm>
            <a:off x="1" y="1667436"/>
            <a:ext cx="18288000" cy="1231106"/>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Section on Statistics in Imaging</a:t>
            </a:r>
          </a:p>
        </p:txBody>
      </p:sp>
      <p:sp>
        <p:nvSpPr>
          <p:cNvPr id="3" name="TextBox 3">
            <a:extLst>
              <a:ext uri="{FF2B5EF4-FFF2-40B4-BE49-F238E27FC236}">
                <a16:creationId xmlns:a16="http://schemas.microsoft.com/office/drawing/2014/main" id="{D0CB64DB-7EEE-BD26-2B8E-B52EEBF0EDA4}"/>
              </a:ext>
            </a:extLst>
          </p:cNvPr>
          <p:cNvSpPr txBox="1"/>
          <p:nvPr/>
        </p:nvSpPr>
        <p:spPr>
          <a:xfrm>
            <a:off x="6927" y="3281882"/>
            <a:ext cx="17138073" cy="3157018"/>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networking opportunities for statisticians working in imaging science</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Sponsors student paper competitions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Sponsors sessions at JSM and other conferences highlighting modern problems in statistical imaging science and in associated areas of application</a:t>
            </a:r>
          </a:p>
          <a:p>
            <a:pPr marL="742314" lvl="1" indent="-342900" algn="l">
              <a:lnSpc>
                <a:spcPct val="150000"/>
              </a:lnSpc>
              <a:buFont typeface="Arial" panose="020B0604020202020204" pitchFamily="34" charset="0"/>
              <a:buChar char="•"/>
            </a:pPr>
            <a:endParaRPr lang="en-US" sz="2800" dirty="0">
              <a:solidFill>
                <a:srgbClr val="000000"/>
              </a:solidFill>
              <a:latin typeface="Myriad Bold"/>
              <a:ea typeface="Myriad Bold"/>
              <a:cs typeface="Myriad Bold"/>
              <a:sym typeface="Myriad Bold"/>
            </a:endParaRPr>
          </a:p>
        </p:txBody>
      </p:sp>
      <p:sp>
        <p:nvSpPr>
          <p:cNvPr id="7" name="Freeform 4">
            <a:extLst>
              <a:ext uri="{FF2B5EF4-FFF2-40B4-BE49-F238E27FC236}">
                <a16:creationId xmlns:a16="http://schemas.microsoft.com/office/drawing/2014/main" id="{81268190-3C70-FFA2-B85A-17D07D883C28}"/>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317C9D15-834A-8F4C-AE99-5927077A5675}"/>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AutoShape 4">
            <a:extLst>
              <a:ext uri="{FF2B5EF4-FFF2-40B4-BE49-F238E27FC236}">
                <a16:creationId xmlns:a16="http://schemas.microsoft.com/office/drawing/2014/main" id="{10649DE2-102D-C80D-B006-8BCDC75F6141}"/>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pic>
        <p:nvPicPr>
          <p:cNvPr id="8" name="Picture 7" descr="A close-up of a logo&#10;&#10;AI-generated content may be incorrect.">
            <a:extLst>
              <a:ext uri="{FF2B5EF4-FFF2-40B4-BE49-F238E27FC236}">
                <a16:creationId xmlns:a16="http://schemas.microsoft.com/office/drawing/2014/main" id="{6D114302-519F-30AB-8E51-DADAF927B21C}"/>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42074515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9DF8B7-3235-FDA2-AEFC-EE47960436F4}"/>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70E7B8D8-14BC-A0DF-5189-E113343D079D}"/>
              </a:ext>
            </a:extLst>
          </p:cNvPr>
          <p:cNvSpPr txBox="1"/>
          <p:nvPr/>
        </p:nvSpPr>
        <p:spPr>
          <a:xfrm>
            <a:off x="0" y="880213"/>
            <a:ext cx="18288000" cy="2462213"/>
          </a:xfrm>
          <a:prstGeom prst="rect">
            <a:avLst/>
          </a:prstGeom>
        </p:spPr>
        <p:txBody>
          <a:bodyPr wrap="square" lIns="0" tIns="0" rIns="0" bIns="0" rtlCol="0" anchor="t">
            <a:spAutoFit/>
          </a:bodyPr>
          <a:lstStyle/>
          <a:p>
            <a:pPr algn="ctr"/>
            <a:r>
              <a:rPr lang="en-US" altLang="en-US" sz="8000" b="1" dirty="0">
                <a:latin typeface="Myriad Bold" panose="020B0604020202020204" charset="0"/>
              </a:rPr>
              <a:t>Section on Statistical </a:t>
            </a:r>
          </a:p>
          <a:p>
            <a:pPr algn="ctr"/>
            <a:r>
              <a:rPr lang="en-US" altLang="en-US" sz="8000" b="1" dirty="0">
                <a:latin typeface="Myriad Bold" panose="020B0604020202020204" charset="0"/>
              </a:rPr>
              <a:t>Learning and Data Science</a:t>
            </a:r>
            <a:endParaRPr lang="en-US" sz="8000" b="1" dirty="0">
              <a:solidFill>
                <a:srgbClr val="000000"/>
              </a:solidFill>
              <a:latin typeface="Myriad Bold" panose="020B0604020202020204" charset="0"/>
              <a:ea typeface="Myriad Bold"/>
              <a:cs typeface="Myriad Bold"/>
              <a:sym typeface="Myriad Bold"/>
            </a:endParaRPr>
          </a:p>
        </p:txBody>
      </p:sp>
      <p:sp>
        <p:nvSpPr>
          <p:cNvPr id="3" name="TextBox 3">
            <a:extLst>
              <a:ext uri="{FF2B5EF4-FFF2-40B4-BE49-F238E27FC236}">
                <a16:creationId xmlns:a16="http://schemas.microsoft.com/office/drawing/2014/main" id="{396F0858-41CF-8210-AC7A-0D4A8D2283CF}"/>
              </a:ext>
            </a:extLst>
          </p:cNvPr>
          <p:cNvSpPr txBox="1"/>
          <p:nvPr/>
        </p:nvSpPr>
        <p:spPr>
          <a:xfrm>
            <a:off x="6927" y="3699613"/>
            <a:ext cx="17519073" cy="2510687"/>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Serves as the Association's focal point for Data Science and Statistical Learning issues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Creates forums for presentation and discussion of research in these fields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Builds cooperative relationships on behalf of the Association with other organizations that have interests in these fields</a:t>
            </a:r>
          </a:p>
        </p:txBody>
      </p:sp>
      <p:sp>
        <p:nvSpPr>
          <p:cNvPr id="4" name="AutoShape 4">
            <a:extLst>
              <a:ext uri="{FF2B5EF4-FFF2-40B4-BE49-F238E27FC236}">
                <a16:creationId xmlns:a16="http://schemas.microsoft.com/office/drawing/2014/main" id="{9F82C907-A2D1-0FA3-0496-487538CF6D73}"/>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81D9AD2D-877C-435E-600A-46BF8D84394D}"/>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D8ECC001-3D75-10D5-E7B5-20BD089C6DFF}"/>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6" name="Picture 5" descr="A close-up of a logo&#10;&#10;AI-generated content may be incorrect.">
            <a:extLst>
              <a:ext uri="{FF2B5EF4-FFF2-40B4-BE49-F238E27FC236}">
                <a16:creationId xmlns:a16="http://schemas.microsoft.com/office/drawing/2014/main" id="{160D261E-CDB1-67AA-C1F6-6A0094B17408}"/>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1294626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BEBD2-2386-4AEF-3BBB-D7A50544347B}"/>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03689381-B3A4-94DE-9474-E866D13C86BD}"/>
              </a:ext>
            </a:extLst>
          </p:cNvPr>
          <p:cNvSpPr txBox="1"/>
          <p:nvPr/>
        </p:nvSpPr>
        <p:spPr>
          <a:xfrm>
            <a:off x="1" y="1667436"/>
            <a:ext cx="18288000" cy="1231106"/>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Lifetime Data Science Section</a:t>
            </a:r>
          </a:p>
        </p:txBody>
      </p:sp>
      <p:sp>
        <p:nvSpPr>
          <p:cNvPr id="3" name="TextBox 3">
            <a:extLst>
              <a:ext uri="{FF2B5EF4-FFF2-40B4-BE49-F238E27FC236}">
                <a16:creationId xmlns:a16="http://schemas.microsoft.com/office/drawing/2014/main" id="{C6A57F84-C2C0-10F5-13F8-E5745A4491DE}"/>
              </a:ext>
            </a:extLst>
          </p:cNvPr>
          <p:cNvSpPr txBox="1"/>
          <p:nvPr/>
        </p:nvSpPr>
        <p:spPr>
          <a:xfrm>
            <a:off x="6927" y="3281882"/>
            <a:ext cx="17138073" cy="3803349"/>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Focuses on analysis of time-to-event data with censoring, truncation and competing risks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Interested in counting processes, multi-state, multiple or clustered events, and longitudinal biomarker histories, and quality-of-life models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Recognizes interdisciplinary research in areas such as finance, economics, imaging, engineering, genomics and genetics</a:t>
            </a:r>
          </a:p>
          <a:p>
            <a:pPr marL="742314" lvl="1" indent="-342900" algn="l">
              <a:lnSpc>
                <a:spcPct val="150000"/>
              </a:lnSpc>
              <a:buFont typeface="Arial" panose="020B0604020202020204" pitchFamily="34" charset="0"/>
              <a:buChar char="•"/>
            </a:pPr>
            <a:endParaRPr lang="en-US" sz="2800" dirty="0">
              <a:solidFill>
                <a:srgbClr val="000000"/>
              </a:solidFill>
              <a:latin typeface="Myriad Bold"/>
              <a:ea typeface="Myriad Bold"/>
              <a:cs typeface="Myriad Bold"/>
              <a:sym typeface="Myriad Bold"/>
            </a:endParaRPr>
          </a:p>
        </p:txBody>
      </p:sp>
      <p:sp>
        <p:nvSpPr>
          <p:cNvPr id="7" name="Freeform 4">
            <a:extLst>
              <a:ext uri="{FF2B5EF4-FFF2-40B4-BE49-F238E27FC236}">
                <a16:creationId xmlns:a16="http://schemas.microsoft.com/office/drawing/2014/main" id="{40CA388E-767F-2531-3A5C-A53F9CEEA933}"/>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5A40D087-1FC9-6EB6-55F0-5D61380387CB}"/>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AutoShape 4">
            <a:extLst>
              <a:ext uri="{FF2B5EF4-FFF2-40B4-BE49-F238E27FC236}">
                <a16:creationId xmlns:a16="http://schemas.microsoft.com/office/drawing/2014/main" id="{F1165DCB-3897-BE42-CC62-183FE6A75438}"/>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pic>
        <p:nvPicPr>
          <p:cNvPr id="8" name="Picture 7" descr="A close-up of a logo&#10;&#10;AI-generated content may be incorrect.">
            <a:extLst>
              <a:ext uri="{FF2B5EF4-FFF2-40B4-BE49-F238E27FC236}">
                <a16:creationId xmlns:a16="http://schemas.microsoft.com/office/drawing/2014/main" id="{7BA4B3FB-904F-2AA9-BED2-2EBD7CCA8149}"/>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21309614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FB271-5D15-8275-7E05-19BC3D2F4601}"/>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B55E568A-002C-2BE7-FD1E-2BF95139E180}"/>
              </a:ext>
            </a:extLst>
          </p:cNvPr>
          <p:cNvSpPr txBox="1"/>
          <p:nvPr/>
        </p:nvSpPr>
        <p:spPr>
          <a:xfrm>
            <a:off x="1" y="1667436"/>
            <a:ext cx="18288000" cy="1231106"/>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Section on Statistics in Marketing</a:t>
            </a:r>
          </a:p>
        </p:txBody>
      </p:sp>
      <p:sp>
        <p:nvSpPr>
          <p:cNvPr id="3" name="TextBox 3">
            <a:extLst>
              <a:ext uri="{FF2B5EF4-FFF2-40B4-BE49-F238E27FC236}">
                <a16:creationId xmlns:a16="http://schemas.microsoft.com/office/drawing/2014/main" id="{3E254E70-7F24-1991-9438-AE282D6CD203}"/>
              </a:ext>
            </a:extLst>
          </p:cNvPr>
          <p:cNvSpPr txBox="1"/>
          <p:nvPr/>
        </p:nvSpPr>
        <p:spPr>
          <a:xfrm>
            <a:off x="6927" y="3281882"/>
            <a:ext cx="17138073" cy="3157018"/>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networking opportunities to discuss development and application of statistical methods in the marketing area</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opportunities to see state-of-the-art work involving statistics and marketing issues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Sponsors a doctoral dissertation award for applications of statistics in marketing</a:t>
            </a:r>
          </a:p>
          <a:p>
            <a:pPr marL="742314" lvl="1" indent="-342900" algn="l">
              <a:lnSpc>
                <a:spcPct val="150000"/>
              </a:lnSpc>
              <a:buFont typeface="Arial" panose="020B0604020202020204" pitchFamily="34" charset="0"/>
              <a:buChar char="•"/>
            </a:pPr>
            <a:endParaRPr lang="en-US" sz="2800" dirty="0">
              <a:solidFill>
                <a:srgbClr val="000000"/>
              </a:solidFill>
              <a:latin typeface="Myriad Bold"/>
              <a:ea typeface="Myriad Bold"/>
              <a:cs typeface="Myriad Bold"/>
              <a:sym typeface="Myriad Bold"/>
            </a:endParaRPr>
          </a:p>
        </p:txBody>
      </p:sp>
      <p:sp>
        <p:nvSpPr>
          <p:cNvPr id="7" name="Freeform 4">
            <a:extLst>
              <a:ext uri="{FF2B5EF4-FFF2-40B4-BE49-F238E27FC236}">
                <a16:creationId xmlns:a16="http://schemas.microsoft.com/office/drawing/2014/main" id="{E4E7DF38-2C2C-6384-A9AC-FC6B93065DAF}"/>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CB45951C-03C9-8602-78BB-5693CAD527AC}"/>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AutoShape 4">
            <a:extLst>
              <a:ext uri="{FF2B5EF4-FFF2-40B4-BE49-F238E27FC236}">
                <a16:creationId xmlns:a16="http://schemas.microsoft.com/office/drawing/2014/main" id="{0DB81668-AA66-9722-D6C2-F41E75435538}"/>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pic>
        <p:nvPicPr>
          <p:cNvPr id="8" name="Picture 7" descr="A close-up of a logo&#10;&#10;AI-generated content may be incorrect.">
            <a:extLst>
              <a:ext uri="{FF2B5EF4-FFF2-40B4-BE49-F238E27FC236}">
                <a16:creationId xmlns:a16="http://schemas.microsoft.com/office/drawing/2014/main" id="{3CEEC273-9F44-0394-87D3-81E900129E25}"/>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21648839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7AE282-F17B-872A-7BF0-D2E3998A7121}"/>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C22DE210-876E-C65B-4DD2-B082F5250DE9}"/>
              </a:ext>
            </a:extLst>
          </p:cNvPr>
          <p:cNvSpPr txBox="1"/>
          <p:nvPr/>
        </p:nvSpPr>
        <p:spPr>
          <a:xfrm>
            <a:off x="0" y="880213"/>
            <a:ext cx="18288000" cy="2462213"/>
          </a:xfrm>
          <a:prstGeom prst="rect">
            <a:avLst/>
          </a:prstGeom>
        </p:spPr>
        <p:txBody>
          <a:bodyPr wrap="square" lIns="0" tIns="0" rIns="0" bIns="0" rtlCol="0" anchor="t">
            <a:spAutoFit/>
          </a:bodyPr>
          <a:lstStyle/>
          <a:p>
            <a:pPr algn="ctr"/>
            <a:r>
              <a:rPr lang="en-US" sz="8000" b="1" dirty="0">
                <a:solidFill>
                  <a:srgbClr val="000000"/>
                </a:solidFill>
                <a:latin typeface="Myriad Bold" panose="020B0604020202020204" charset="0"/>
                <a:ea typeface="Myriad Bold"/>
                <a:cs typeface="Myriad Bold"/>
                <a:sym typeface="Myriad Bold"/>
              </a:rPr>
              <a:t>Section on Medical </a:t>
            </a:r>
          </a:p>
          <a:p>
            <a:pPr algn="ctr"/>
            <a:r>
              <a:rPr lang="en-US" sz="8000" b="1" dirty="0">
                <a:solidFill>
                  <a:srgbClr val="000000"/>
                </a:solidFill>
                <a:latin typeface="Myriad Bold" panose="020B0604020202020204" charset="0"/>
                <a:ea typeface="Myriad Bold"/>
                <a:cs typeface="Myriad Bold"/>
                <a:sym typeface="Myriad Bold"/>
              </a:rPr>
              <a:t>Devices and Diagnostics</a:t>
            </a:r>
          </a:p>
        </p:txBody>
      </p:sp>
      <p:sp>
        <p:nvSpPr>
          <p:cNvPr id="3" name="TextBox 3">
            <a:extLst>
              <a:ext uri="{FF2B5EF4-FFF2-40B4-BE49-F238E27FC236}">
                <a16:creationId xmlns:a16="http://schemas.microsoft.com/office/drawing/2014/main" id="{F7816CD0-A3FC-4996-1685-CC855111B2A0}"/>
              </a:ext>
            </a:extLst>
          </p:cNvPr>
          <p:cNvSpPr txBox="1"/>
          <p:nvPr/>
        </p:nvSpPr>
        <p:spPr>
          <a:xfrm>
            <a:off x="6927" y="3699613"/>
            <a:ext cx="17519073" cy="2510687"/>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A strong community for statisticians collaborating in medical devices and diagnostics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Offers best and contributed paper awards at JSM and a mentoring program</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mechanisms to disseminate statistical innovations and best practices for clinical studies of medical devices and diagnostics</a:t>
            </a:r>
          </a:p>
        </p:txBody>
      </p:sp>
      <p:sp>
        <p:nvSpPr>
          <p:cNvPr id="4" name="AutoShape 4">
            <a:extLst>
              <a:ext uri="{FF2B5EF4-FFF2-40B4-BE49-F238E27FC236}">
                <a16:creationId xmlns:a16="http://schemas.microsoft.com/office/drawing/2014/main" id="{ACC04BDC-DB05-EAA1-78E7-C683A02E6CD6}"/>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31BF943A-FB44-1DE2-08EF-2AE4DD1D4E74}"/>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7513FFD2-8552-B7A0-597F-D68B89B78A0A}"/>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6" name="Picture 5" descr="A close-up of a logo&#10;&#10;AI-generated content may be incorrect.">
            <a:extLst>
              <a:ext uri="{FF2B5EF4-FFF2-40B4-BE49-F238E27FC236}">
                <a16:creationId xmlns:a16="http://schemas.microsoft.com/office/drawing/2014/main" id="{5512BCB7-C974-F35C-A2A5-E495106C2288}"/>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40546991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D7B5C1-CD4C-BA56-466B-23CF6070DA17}"/>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B8B62E47-DA52-98F6-75A9-01F2FD71E247}"/>
              </a:ext>
            </a:extLst>
          </p:cNvPr>
          <p:cNvSpPr txBox="1"/>
          <p:nvPr/>
        </p:nvSpPr>
        <p:spPr>
          <a:xfrm>
            <a:off x="1" y="1667436"/>
            <a:ext cx="18288000" cy="1231106"/>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Mental Health Statistics Section</a:t>
            </a:r>
          </a:p>
        </p:txBody>
      </p:sp>
      <p:sp>
        <p:nvSpPr>
          <p:cNvPr id="3" name="TextBox 3">
            <a:extLst>
              <a:ext uri="{FF2B5EF4-FFF2-40B4-BE49-F238E27FC236}">
                <a16:creationId xmlns:a16="http://schemas.microsoft.com/office/drawing/2014/main" id="{7A1C31F1-C3B1-67BF-E6DE-2B10CB932463}"/>
              </a:ext>
            </a:extLst>
          </p:cNvPr>
          <p:cNvSpPr txBox="1"/>
          <p:nvPr/>
        </p:nvSpPr>
        <p:spPr>
          <a:xfrm>
            <a:off x="6927" y="3281882"/>
            <a:ext cx="17138073" cy="3157018"/>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a forum for individuals working across the broad field of statistical methods for mental health research, including psychology, psychiatry, neuroscience, medicine, and public health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Co-sponsors the Thomas R. TenHave Symposium on Statistics in Mental Health</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Facilitates methodological research in areas including longitudinal data analysis, measurement, latent variables, causal inference and missing data</a:t>
            </a:r>
          </a:p>
        </p:txBody>
      </p:sp>
      <p:sp>
        <p:nvSpPr>
          <p:cNvPr id="7" name="Freeform 4">
            <a:extLst>
              <a:ext uri="{FF2B5EF4-FFF2-40B4-BE49-F238E27FC236}">
                <a16:creationId xmlns:a16="http://schemas.microsoft.com/office/drawing/2014/main" id="{2FAAAD00-03AC-CBC2-23C9-628547499CD7}"/>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0955173B-157F-7176-578A-89CBF696877A}"/>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AutoShape 4">
            <a:extLst>
              <a:ext uri="{FF2B5EF4-FFF2-40B4-BE49-F238E27FC236}">
                <a16:creationId xmlns:a16="http://schemas.microsoft.com/office/drawing/2014/main" id="{66266DC8-35B1-0600-DA25-9C8B016323C1}"/>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pic>
        <p:nvPicPr>
          <p:cNvPr id="8" name="Picture 7" descr="A close-up of a logo&#10;&#10;AI-generated content may be incorrect.">
            <a:extLst>
              <a:ext uri="{FF2B5EF4-FFF2-40B4-BE49-F238E27FC236}">
                <a16:creationId xmlns:a16="http://schemas.microsoft.com/office/drawing/2014/main" id="{FB082B5C-F2EE-89AF-19EE-444A172AA582}"/>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15952561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A83747-E727-8466-60E3-489B2C8713E9}"/>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1344B334-9DC9-5A6B-4996-F4F39CAF7602}"/>
              </a:ext>
            </a:extLst>
          </p:cNvPr>
          <p:cNvSpPr txBox="1"/>
          <p:nvPr/>
        </p:nvSpPr>
        <p:spPr>
          <a:xfrm>
            <a:off x="1" y="1562100"/>
            <a:ext cx="18288000" cy="1231106"/>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Section on Nonparametric Statistics</a:t>
            </a:r>
          </a:p>
        </p:txBody>
      </p:sp>
      <p:sp>
        <p:nvSpPr>
          <p:cNvPr id="3" name="TextBox 3">
            <a:extLst>
              <a:ext uri="{FF2B5EF4-FFF2-40B4-BE49-F238E27FC236}">
                <a16:creationId xmlns:a16="http://schemas.microsoft.com/office/drawing/2014/main" id="{DDA43364-87D6-E6E9-7A3A-A4375A4726C5}"/>
              </a:ext>
            </a:extLst>
          </p:cNvPr>
          <p:cNvSpPr txBox="1"/>
          <p:nvPr/>
        </p:nvSpPr>
        <p:spPr>
          <a:xfrm>
            <a:off x="6927" y="3176546"/>
            <a:ext cx="17138073" cy="5742341"/>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a stimulating environment to get engaged in modern nonparametric statistics in an integrated fashion</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Co-sponsors conferences and workshops such as the International Society for Non-Parametric Statistics Conference and the Workshop on Nonparametric Statistics for Big Data</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Sits at the nexus of theory and applications, in particular in the big data era; members represent research areas such as omics, neuroimaging, modern medicine, ranking/selection, machine learning, nonparametric Bayes, semiparametric/nonparametric survival analysis, data exploration/visualization or smoothing, function estimation, functional and longitudinal </a:t>
            </a:r>
          </a:p>
          <a:p>
            <a:pPr marL="399414" lvl="1" algn="l">
              <a:lnSpc>
                <a:spcPct val="150000"/>
              </a:lnSpc>
            </a:pPr>
            <a:r>
              <a:rPr lang="en-US" sz="2800" dirty="0">
                <a:solidFill>
                  <a:srgbClr val="000000"/>
                </a:solidFill>
                <a:latin typeface="Myriad Bold"/>
                <a:ea typeface="Myriad Bold"/>
                <a:cs typeface="Myriad Bold"/>
                <a:sym typeface="Myriad Bold"/>
              </a:rPr>
              <a:t>    data</a:t>
            </a:r>
          </a:p>
        </p:txBody>
      </p:sp>
      <p:sp>
        <p:nvSpPr>
          <p:cNvPr id="7" name="Freeform 4">
            <a:extLst>
              <a:ext uri="{FF2B5EF4-FFF2-40B4-BE49-F238E27FC236}">
                <a16:creationId xmlns:a16="http://schemas.microsoft.com/office/drawing/2014/main" id="{E60289EC-C934-D75B-9FB1-155DCBE1B5C7}"/>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4103D68A-B077-57FF-99F5-64C8B999DB48}"/>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AutoShape 4">
            <a:extLst>
              <a:ext uri="{FF2B5EF4-FFF2-40B4-BE49-F238E27FC236}">
                <a16:creationId xmlns:a16="http://schemas.microsoft.com/office/drawing/2014/main" id="{FED7A744-F5AA-0234-BC8B-AA54F1FDB445}"/>
              </a:ext>
            </a:extLst>
          </p:cNvPr>
          <p:cNvSpPr/>
          <p:nvPr/>
        </p:nvSpPr>
        <p:spPr>
          <a:xfrm>
            <a:off x="-402825"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pic>
        <p:nvPicPr>
          <p:cNvPr id="8" name="Picture 7" descr="A close-up of a logo&#10;&#10;AI-generated content may be incorrect.">
            <a:extLst>
              <a:ext uri="{FF2B5EF4-FFF2-40B4-BE49-F238E27FC236}">
                <a16:creationId xmlns:a16="http://schemas.microsoft.com/office/drawing/2014/main" id="{AD759C80-9727-5753-E4F3-CED779EEF469}"/>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3950457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FCB3E7-6D5A-13C8-56EE-1CA662D8E4E5}"/>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F770FB6D-AEF1-5D58-583D-D2CB6CE120AB}"/>
              </a:ext>
            </a:extLst>
          </p:cNvPr>
          <p:cNvSpPr txBox="1"/>
          <p:nvPr/>
        </p:nvSpPr>
        <p:spPr>
          <a:xfrm>
            <a:off x="0" y="647700"/>
            <a:ext cx="18288000" cy="2462213"/>
          </a:xfrm>
          <a:prstGeom prst="rect">
            <a:avLst/>
          </a:prstGeom>
        </p:spPr>
        <p:txBody>
          <a:bodyPr wrap="square" lIns="0" tIns="0" rIns="0" bIns="0" rtlCol="0" anchor="t">
            <a:spAutoFit/>
          </a:bodyPr>
          <a:lstStyle/>
          <a:p>
            <a:pPr algn="ctr"/>
            <a:r>
              <a:rPr lang="en-US" sz="8000" b="1" dirty="0">
                <a:solidFill>
                  <a:srgbClr val="000000"/>
                </a:solidFill>
                <a:latin typeface="Myriad Bold" panose="020B0604020202020204" charset="0"/>
                <a:ea typeface="Myriad Bold"/>
                <a:cs typeface="Myriad Bold"/>
                <a:sym typeface="Myriad Bold"/>
              </a:rPr>
              <a:t>Section on Physical &amp; </a:t>
            </a:r>
          </a:p>
          <a:p>
            <a:pPr algn="ctr"/>
            <a:r>
              <a:rPr lang="en-US" sz="8000" b="1" dirty="0">
                <a:solidFill>
                  <a:srgbClr val="000000"/>
                </a:solidFill>
                <a:latin typeface="Myriad Bold" panose="020B0604020202020204" charset="0"/>
                <a:ea typeface="Myriad Bold"/>
                <a:cs typeface="Myriad Bold"/>
                <a:sym typeface="Myriad Bold"/>
              </a:rPr>
              <a:t>Engineering Sciences</a:t>
            </a:r>
          </a:p>
        </p:txBody>
      </p:sp>
      <p:sp>
        <p:nvSpPr>
          <p:cNvPr id="3" name="TextBox 3">
            <a:extLst>
              <a:ext uri="{FF2B5EF4-FFF2-40B4-BE49-F238E27FC236}">
                <a16:creationId xmlns:a16="http://schemas.microsoft.com/office/drawing/2014/main" id="{E8031003-93AF-E26E-E4A9-04A284B564F0}"/>
              </a:ext>
            </a:extLst>
          </p:cNvPr>
          <p:cNvSpPr txBox="1"/>
          <p:nvPr/>
        </p:nvSpPr>
        <p:spPr>
          <a:xfrm>
            <a:off x="6927" y="3390900"/>
            <a:ext cx="17519073" cy="4449680"/>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 opportunities to develop professional relationships among colleagues with interests in statistics for the physical and engineering sciences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Fosters the exchange of information among statisticians concerning statistical issues arising in the physical and engineering sciences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Sponsors events such as the Fall Technical Conference and the Spring Research Conference </a:t>
            </a:r>
          </a:p>
          <a:p>
            <a:pPr marL="399414" lvl="1" algn="l">
              <a:lnSpc>
                <a:spcPct val="150000"/>
              </a:lnSpc>
            </a:pPr>
            <a:r>
              <a:rPr lang="en-US" sz="2800" dirty="0">
                <a:solidFill>
                  <a:srgbClr val="000000"/>
                </a:solidFill>
                <a:latin typeface="Myriad Bold"/>
                <a:ea typeface="Myriad Bold"/>
                <a:cs typeface="Myriad Bold"/>
                <a:sym typeface="Myriad Bold"/>
              </a:rPr>
              <a:t>    and associated Short Courses to promote ongoing professional development</a:t>
            </a:r>
          </a:p>
          <a:p>
            <a:pPr marL="742314" lvl="1" indent="-342900" algn="l">
              <a:lnSpc>
                <a:spcPct val="150000"/>
              </a:lnSpc>
              <a:buFont typeface="Arial" panose="020B0604020202020204" pitchFamily="34" charset="0"/>
              <a:buChar char="•"/>
            </a:pPr>
            <a:endParaRPr lang="en-US" sz="2800" dirty="0">
              <a:solidFill>
                <a:srgbClr val="000000"/>
              </a:solidFill>
              <a:latin typeface="Myriad Bold"/>
              <a:ea typeface="Myriad Bold"/>
              <a:cs typeface="Myriad Bold"/>
              <a:sym typeface="Myriad Bold"/>
            </a:endParaRPr>
          </a:p>
        </p:txBody>
      </p:sp>
      <p:sp>
        <p:nvSpPr>
          <p:cNvPr id="4" name="AutoShape 4">
            <a:extLst>
              <a:ext uri="{FF2B5EF4-FFF2-40B4-BE49-F238E27FC236}">
                <a16:creationId xmlns:a16="http://schemas.microsoft.com/office/drawing/2014/main" id="{C9640249-F2D5-0DCC-D97F-1BE1760A4632}"/>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165194D3-DCEB-2E6F-4BA4-D07A70C82FE4}"/>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BD26A711-BA81-3E1A-9E36-F8A6D3F31205}"/>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6" name="Picture 5" descr="A close-up of a logo&#10;&#10;AI-generated content may be incorrect.">
            <a:extLst>
              <a:ext uri="{FF2B5EF4-FFF2-40B4-BE49-F238E27FC236}">
                <a16:creationId xmlns:a16="http://schemas.microsoft.com/office/drawing/2014/main" id="{B79BB6DC-9325-AB72-90FD-A89D1BEE2DD1}"/>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38641434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F1AFB6-B5FF-61C2-A06A-3175E59EA3E6}"/>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2680AD47-7A06-D7FA-BCA2-4134B33C292A}"/>
              </a:ext>
            </a:extLst>
          </p:cNvPr>
          <p:cNvSpPr txBox="1"/>
          <p:nvPr/>
        </p:nvSpPr>
        <p:spPr>
          <a:xfrm>
            <a:off x="0" y="647700"/>
            <a:ext cx="18288000" cy="2462213"/>
          </a:xfrm>
          <a:prstGeom prst="rect">
            <a:avLst/>
          </a:prstGeom>
        </p:spPr>
        <p:txBody>
          <a:bodyPr wrap="square" lIns="0" tIns="0" rIns="0" bIns="0" rtlCol="0" anchor="t">
            <a:spAutoFit/>
          </a:bodyPr>
          <a:lstStyle/>
          <a:p>
            <a:pPr algn="ctr"/>
            <a:r>
              <a:rPr lang="en-US" altLang="en-US" sz="8000" b="1" dirty="0">
                <a:latin typeface="Myriad Bold" panose="020B0604020202020204" charset="0"/>
              </a:rPr>
              <a:t>Section for Statistical </a:t>
            </a:r>
          </a:p>
          <a:p>
            <a:pPr algn="ctr"/>
            <a:r>
              <a:rPr lang="en-US" altLang="en-US" sz="8000" b="1" dirty="0">
                <a:latin typeface="Myriad Bold" panose="020B0604020202020204" charset="0"/>
              </a:rPr>
              <a:t>Programmers and Analysts</a:t>
            </a:r>
            <a:endParaRPr lang="en-US" sz="8000" b="1" dirty="0">
              <a:solidFill>
                <a:srgbClr val="000000"/>
              </a:solidFill>
              <a:latin typeface="Myriad Bold" panose="020B0604020202020204" charset="0"/>
              <a:ea typeface="Myriad Bold"/>
              <a:cs typeface="Myriad Bold"/>
              <a:sym typeface="Myriad Bold"/>
            </a:endParaRPr>
          </a:p>
        </p:txBody>
      </p:sp>
      <p:sp>
        <p:nvSpPr>
          <p:cNvPr id="3" name="TextBox 3">
            <a:extLst>
              <a:ext uri="{FF2B5EF4-FFF2-40B4-BE49-F238E27FC236}">
                <a16:creationId xmlns:a16="http://schemas.microsoft.com/office/drawing/2014/main" id="{40F29F14-99A0-255B-0B86-63C391114DA1}"/>
              </a:ext>
            </a:extLst>
          </p:cNvPr>
          <p:cNvSpPr txBox="1"/>
          <p:nvPr/>
        </p:nvSpPr>
        <p:spPr>
          <a:xfrm>
            <a:off x="6927" y="3390900"/>
            <a:ext cx="17519073" cy="3157018"/>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networking opportunities to support each other regardless of business, stage of career, or geographic location</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a venue for statistical programmers to discuss interests, share experiences, knowledge and challenges, and to increase the awareness of their roles in the entire statistical and analytics community</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a conference grant for students and recent graduates</a:t>
            </a:r>
          </a:p>
        </p:txBody>
      </p:sp>
      <p:sp>
        <p:nvSpPr>
          <p:cNvPr id="4" name="AutoShape 4">
            <a:extLst>
              <a:ext uri="{FF2B5EF4-FFF2-40B4-BE49-F238E27FC236}">
                <a16:creationId xmlns:a16="http://schemas.microsoft.com/office/drawing/2014/main" id="{595F1008-5165-AB59-B280-9C2DDA7BB546}"/>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3AFFA6F5-1C69-292E-3036-4EF9B63A6034}"/>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7C74F5E4-F50F-1058-A6C1-70398AF793B0}"/>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6" name="Picture 5" descr="A close-up of a logo&#10;&#10;AI-generated content may be incorrect.">
            <a:extLst>
              <a:ext uri="{FF2B5EF4-FFF2-40B4-BE49-F238E27FC236}">
                <a16:creationId xmlns:a16="http://schemas.microsoft.com/office/drawing/2014/main" id="{DF52D510-D5F5-7467-9DCA-9AC6AA34050C}"/>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21708367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15816-587E-6677-954B-E09FE25781DB}"/>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9BB21B15-6789-4B04-5134-2392032E8E7C}"/>
              </a:ext>
            </a:extLst>
          </p:cNvPr>
          <p:cNvSpPr txBox="1"/>
          <p:nvPr/>
        </p:nvSpPr>
        <p:spPr>
          <a:xfrm>
            <a:off x="0" y="647700"/>
            <a:ext cx="18288000" cy="2462213"/>
          </a:xfrm>
          <a:prstGeom prst="rect">
            <a:avLst/>
          </a:prstGeom>
        </p:spPr>
        <p:txBody>
          <a:bodyPr wrap="square" lIns="0" tIns="0" rIns="0" bIns="0" rtlCol="0" anchor="t">
            <a:spAutoFit/>
          </a:bodyPr>
          <a:lstStyle/>
          <a:p>
            <a:pPr algn="ctr"/>
            <a:r>
              <a:rPr lang="en-US" altLang="en-US" sz="8000" b="1" dirty="0">
                <a:latin typeface="Myriad Bold" panose="020B0604020202020204" charset="0"/>
              </a:rPr>
              <a:t>Section on Quality </a:t>
            </a:r>
          </a:p>
          <a:p>
            <a:pPr algn="ctr"/>
            <a:r>
              <a:rPr lang="en-US" altLang="en-US" sz="8000" b="1" dirty="0">
                <a:latin typeface="Myriad Bold" panose="020B0604020202020204" charset="0"/>
              </a:rPr>
              <a:t>and Productivity</a:t>
            </a:r>
            <a:endParaRPr lang="en-US" sz="8000" b="1" dirty="0">
              <a:solidFill>
                <a:srgbClr val="000000"/>
              </a:solidFill>
              <a:latin typeface="Myriad Bold" panose="020B0604020202020204" charset="0"/>
              <a:ea typeface="Myriad Bold"/>
              <a:cs typeface="Myriad Bold"/>
              <a:sym typeface="Myriad Bold"/>
            </a:endParaRPr>
          </a:p>
        </p:txBody>
      </p:sp>
      <p:sp>
        <p:nvSpPr>
          <p:cNvPr id="3" name="TextBox 3">
            <a:extLst>
              <a:ext uri="{FF2B5EF4-FFF2-40B4-BE49-F238E27FC236}">
                <a16:creationId xmlns:a16="http://schemas.microsoft.com/office/drawing/2014/main" id="{B59740F9-1123-B9F3-2D66-574B1B25F1F1}"/>
              </a:ext>
            </a:extLst>
          </p:cNvPr>
          <p:cNvSpPr txBox="1"/>
          <p:nvPr/>
        </p:nvSpPr>
        <p:spPr>
          <a:xfrm>
            <a:off x="6927" y="3390900"/>
            <a:ext cx="17519073" cy="5096010"/>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Offers opportunities to network with fellow statisticians interested in the development, teaching and application of statistical tools and statistical thinking for improving quality and productivity</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two Mary G. and Joseph </a:t>
            </a:r>
            <a:r>
              <a:rPr lang="en-US" sz="2800" dirty="0" err="1">
                <a:solidFill>
                  <a:srgbClr val="000000"/>
                </a:solidFill>
                <a:latin typeface="Myriad Bold"/>
                <a:ea typeface="Myriad Bold"/>
                <a:cs typeface="Myriad Bold"/>
                <a:sym typeface="Myriad Bold"/>
              </a:rPr>
              <a:t>Natrella</a:t>
            </a:r>
            <a:r>
              <a:rPr lang="en-US" sz="2800" dirty="0">
                <a:solidFill>
                  <a:srgbClr val="000000"/>
                </a:solidFill>
                <a:latin typeface="Myriad Bold"/>
                <a:ea typeface="Myriad Bold"/>
                <a:cs typeface="Myriad Bold"/>
                <a:sym typeface="Myriad Bold"/>
              </a:rPr>
              <a:t> scholarships annually to help students further their graduate education, sponsors and provides student scholarships to attend the Quality and Productivity Research Conference and sponsors the Gerald J. Hahn Q&amp;P Achievement Award</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opportunities for leadership and professional growth through volunteer and </a:t>
            </a:r>
          </a:p>
          <a:p>
            <a:pPr marL="399414" lvl="1" algn="l">
              <a:lnSpc>
                <a:spcPct val="150000"/>
              </a:lnSpc>
            </a:pPr>
            <a:r>
              <a:rPr lang="en-US" sz="2800" dirty="0">
                <a:solidFill>
                  <a:srgbClr val="000000"/>
                </a:solidFill>
                <a:latin typeface="Myriad Bold"/>
                <a:ea typeface="Myriad Bold"/>
                <a:cs typeface="Myriad Bold"/>
                <a:sym typeface="Myriad Bold"/>
              </a:rPr>
              <a:t>    elected positions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Co-sponsors and hosts an invited session at the Fall Technical Conference</a:t>
            </a:r>
          </a:p>
        </p:txBody>
      </p:sp>
      <p:sp>
        <p:nvSpPr>
          <p:cNvPr id="4" name="AutoShape 4">
            <a:extLst>
              <a:ext uri="{FF2B5EF4-FFF2-40B4-BE49-F238E27FC236}">
                <a16:creationId xmlns:a16="http://schemas.microsoft.com/office/drawing/2014/main" id="{0264686E-811C-94FC-9502-07D781FB1C80}"/>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E9738449-8CBB-7FA9-9230-18078F502FB6}"/>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CB46FAEE-522E-9AA6-425E-688C437986A7}"/>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6" name="Picture 5" descr="A close-up of a logo&#10;&#10;AI-generated content may be incorrect.">
            <a:extLst>
              <a:ext uri="{FF2B5EF4-FFF2-40B4-BE49-F238E27FC236}">
                <a16:creationId xmlns:a16="http://schemas.microsoft.com/office/drawing/2014/main" id="{0E52C544-7DD1-C5C8-D19C-5C28BD9ECFD4}"/>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109412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0" y="301704"/>
            <a:ext cx="18288000" cy="1107996"/>
          </a:xfrm>
          <a:prstGeom prst="rect">
            <a:avLst/>
          </a:prstGeom>
        </p:spPr>
        <p:txBody>
          <a:bodyPr wrap="square" lIns="0" tIns="0" rIns="0" bIns="0" rtlCol="0" anchor="t">
            <a:spAutoFit/>
          </a:bodyPr>
          <a:lstStyle/>
          <a:p>
            <a:pPr algn="ctr"/>
            <a:r>
              <a:rPr lang="en-US" sz="7200" b="1" dirty="0">
                <a:solidFill>
                  <a:srgbClr val="000000"/>
                </a:solidFill>
                <a:latin typeface="Myriad Bold"/>
                <a:ea typeface="Myriad Bold"/>
                <a:cs typeface="Myriad Bold"/>
                <a:sym typeface="Myriad Bold"/>
              </a:rPr>
              <a:t>Section &amp; Interest Group Member Benefits</a:t>
            </a:r>
          </a:p>
        </p:txBody>
      </p:sp>
      <p:sp>
        <p:nvSpPr>
          <p:cNvPr id="3" name="TextBox 3"/>
          <p:cNvSpPr txBox="1"/>
          <p:nvPr/>
        </p:nvSpPr>
        <p:spPr>
          <a:xfrm>
            <a:off x="1600200" y="1597731"/>
            <a:ext cx="15659100" cy="7050969"/>
          </a:xfrm>
          <a:prstGeom prst="rect">
            <a:avLst/>
          </a:prstGeom>
        </p:spPr>
        <p:txBody>
          <a:bodyPr wrap="square" lIns="0" tIns="0" rIns="0" bIns="0" rtlCol="0" anchor="t">
            <a:spAutoFit/>
          </a:bodyPr>
          <a:lstStyle/>
          <a:p>
            <a:pPr marL="970914" lvl="1" indent="-571500" algn="l">
              <a:lnSpc>
                <a:spcPct val="150000"/>
              </a:lnSpc>
              <a:buFont typeface="Arial" panose="020B0604020202020204" pitchFamily="34" charset="0"/>
              <a:buChar char="•"/>
            </a:pPr>
            <a:r>
              <a:rPr lang="en-US" sz="2200" dirty="0">
                <a:solidFill>
                  <a:srgbClr val="000000"/>
                </a:solidFill>
                <a:latin typeface="Myriad Bold"/>
                <a:ea typeface="Myriad Bold"/>
                <a:cs typeface="Myriad Bold"/>
                <a:sym typeface="Myriad Bold"/>
              </a:rPr>
              <a:t>Networking with members who have similar interests</a:t>
            </a:r>
          </a:p>
          <a:p>
            <a:pPr marL="1428114" lvl="2" indent="-571500">
              <a:lnSpc>
                <a:spcPct val="150000"/>
              </a:lnSpc>
              <a:buFont typeface="Courier New" panose="02070309020205020404" pitchFamily="49" charset="0"/>
              <a:buChar char="o"/>
            </a:pPr>
            <a:r>
              <a:rPr lang="en-US" sz="2200" dirty="0">
                <a:solidFill>
                  <a:srgbClr val="000000"/>
                </a:solidFill>
                <a:latin typeface="Myriad Bold"/>
                <a:ea typeface="Myriad Bold"/>
                <a:cs typeface="Myriad Bold"/>
                <a:sym typeface="Myriad Bold"/>
              </a:rPr>
              <a:t>Online discussions in dedicated ASA Community groups</a:t>
            </a:r>
          </a:p>
          <a:p>
            <a:pPr marL="1428114" lvl="2" indent="-571500">
              <a:lnSpc>
                <a:spcPct val="150000"/>
              </a:lnSpc>
              <a:buFont typeface="Courier New" panose="02070309020205020404" pitchFamily="49" charset="0"/>
              <a:buChar char="o"/>
            </a:pPr>
            <a:r>
              <a:rPr lang="en-US" sz="2200" dirty="0">
                <a:solidFill>
                  <a:srgbClr val="000000"/>
                </a:solidFill>
                <a:latin typeface="Myriad Bold"/>
                <a:ea typeface="Myriad Bold"/>
                <a:cs typeface="Myriad Bold"/>
                <a:sym typeface="Myriad Bold"/>
              </a:rPr>
              <a:t>In-person meetings at conference mixers</a:t>
            </a:r>
          </a:p>
          <a:p>
            <a:pPr marL="1428114" lvl="2" indent="-571500">
              <a:lnSpc>
                <a:spcPct val="150000"/>
              </a:lnSpc>
              <a:buFont typeface="Courier New" panose="02070309020205020404" pitchFamily="49" charset="0"/>
              <a:buChar char="o"/>
            </a:pPr>
            <a:r>
              <a:rPr lang="en-US" sz="2200" dirty="0">
                <a:solidFill>
                  <a:srgbClr val="000000"/>
                </a:solidFill>
                <a:latin typeface="Myriad Bold"/>
                <a:ea typeface="Myriad Bold"/>
                <a:cs typeface="Myriad Bold"/>
                <a:sym typeface="Myriad Bold"/>
              </a:rPr>
              <a:t>Mentoring programs</a:t>
            </a:r>
          </a:p>
          <a:p>
            <a:pPr marL="798829" lvl="1" indent="-399415" algn="l">
              <a:lnSpc>
                <a:spcPct val="150000"/>
              </a:lnSpc>
              <a:buFont typeface="Arial"/>
              <a:buChar char="•"/>
            </a:pPr>
            <a:r>
              <a:rPr lang="en-US" sz="2200" dirty="0">
                <a:solidFill>
                  <a:srgbClr val="000000"/>
                </a:solidFill>
                <a:latin typeface="Myriad Bold"/>
                <a:ea typeface="Myriad Bold"/>
                <a:cs typeface="Myriad Bold"/>
                <a:sym typeface="Myriad Bold"/>
              </a:rPr>
              <a:t>Keeping up-to-date in your area </a:t>
            </a:r>
          </a:p>
          <a:p>
            <a:pPr marL="1428114" lvl="2" indent="-571500">
              <a:lnSpc>
                <a:spcPct val="150000"/>
              </a:lnSpc>
              <a:buFont typeface="Courier New" panose="02070309020205020404" pitchFamily="49" charset="0"/>
              <a:buChar char="o"/>
            </a:pPr>
            <a:r>
              <a:rPr lang="en-US" sz="2200" dirty="0">
                <a:solidFill>
                  <a:srgbClr val="000000"/>
                </a:solidFill>
                <a:latin typeface="Myriad Bold"/>
                <a:ea typeface="Myriad Bold"/>
                <a:cs typeface="Myriad Bold"/>
                <a:sym typeface="Myriad Bold"/>
              </a:rPr>
              <a:t>Scientific program at the Joint Statistical Meetings (JSM)</a:t>
            </a:r>
          </a:p>
          <a:p>
            <a:pPr marL="1428114" lvl="2" indent="-571500">
              <a:lnSpc>
                <a:spcPct val="150000"/>
              </a:lnSpc>
              <a:buFont typeface="Courier New" panose="02070309020205020404" pitchFamily="49" charset="0"/>
              <a:buChar char="o"/>
            </a:pPr>
            <a:r>
              <a:rPr lang="en-US" sz="2200" dirty="0">
                <a:solidFill>
                  <a:srgbClr val="000000"/>
                </a:solidFill>
                <a:latin typeface="Myriad Bold"/>
                <a:ea typeface="Myriad Bold"/>
                <a:cs typeface="Myriad Bold"/>
                <a:sym typeface="Myriad Bold"/>
              </a:rPr>
              <a:t>Continuing education classes or webinars</a:t>
            </a:r>
          </a:p>
          <a:p>
            <a:pPr marL="1428114" lvl="2" indent="-571500">
              <a:lnSpc>
                <a:spcPct val="150000"/>
              </a:lnSpc>
              <a:buFont typeface="Courier New" panose="02070309020205020404" pitchFamily="49" charset="0"/>
              <a:buChar char="o"/>
            </a:pPr>
            <a:r>
              <a:rPr lang="en-US" sz="2200" dirty="0">
                <a:solidFill>
                  <a:srgbClr val="000000"/>
                </a:solidFill>
                <a:latin typeface="Myriad Bold"/>
                <a:ea typeface="Myriad Bold"/>
                <a:cs typeface="Myriad Bold"/>
                <a:sym typeface="Myriad Bold"/>
              </a:rPr>
              <a:t>Information on special interest conferences</a:t>
            </a:r>
          </a:p>
          <a:p>
            <a:pPr marL="798829" lvl="1" indent="-399415" algn="l">
              <a:lnSpc>
                <a:spcPct val="150000"/>
              </a:lnSpc>
              <a:buFont typeface="Arial"/>
              <a:buChar char="•"/>
            </a:pPr>
            <a:r>
              <a:rPr lang="en-US" sz="2200" dirty="0">
                <a:solidFill>
                  <a:srgbClr val="000000"/>
                </a:solidFill>
                <a:latin typeface="Myriad Bold"/>
                <a:ea typeface="Myriad Bold"/>
                <a:cs typeface="Myriad Bold"/>
                <a:sym typeface="Myriad Bold"/>
              </a:rPr>
              <a:t>Other benefits</a:t>
            </a:r>
          </a:p>
          <a:p>
            <a:pPr marL="1428114" lvl="2" indent="-571500">
              <a:lnSpc>
                <a:spcPct val="150000"/>
              </a:lnSpc>
              <a:buFont typeface="Courier New" panose="02070309020205020404" pitchFamily="49" charset="0"/>
              <a:buChar char="o"/>
            </a:pPr>
            <a:r>
              <a:rPr lang="en-US" sz="2200" dirty="0">
                <a:solidFill>
                  <a:srgbClr val="000000"/>
                </a:solidFill>
                <a:latin typeface="Myriad Bold"/>
                <a:ea typeface="Myriad Bold"/>
                <a:cs typeface="Myriad Bold"/>
                <a:sym typeface="Myriad Bold"/>
              </a:rPr>
              <a:t>Section newsletters</a:t>
            </a:r>
          </a:p>
          <a:p>
            <a:pPr marL="1428114" lvl="2" indent="-571500">
              <a:lnSpc>
                <a:spcPct val="150000"/>
              </a:lnSpc>
              <a:buFont typeface="Courier New" panose="02070309020205020404" pitchFamily="49" charset="0"/>
              <a:buChar char="o"/>
            </a:pPr>
            <a:r>
              <a:rPr lang="en-US" sz="2200" dirty="0">
                <a:solidFill>
                  <a:srgbClr val="000000"/>
                </a:solidFill>
                <a:latin typeface="Myriad Bold"/>
                <a:ea typeface="Myriad Bold"/>
                <a:cs typeface="Myriad Bold"/>
                <a:sym typeface="Myriad Bold"/>
              </a:rPr>
              <a:t>Best paper and poster awards at JSM</a:t>
            </a:r>
          </a:p>
          <a:p>
            <a:pPr marL="1428114" lvl="2" indent="-571500">
              <a:lnSpc>
                <a:spcPct val="150000"/>
              </a:lnSpc>
              <a:buFont typeface="Courier New" panose="02070309020205020404" pitchFamily="49" charset="0"/>
              <a:buChar char="o"/>
            </a:pPr>
            <a:r>
              <a:rPr lang="en-US" sz="2200" dirty="0">
                <a:solidFill>
                  <a:srgbClr val="000000"/>
                </a:solidFill>
                <a:latin typeface="Myriad Bold"/>
                <a:ea typeface="Myriad Bold"/>
                <a:cs typeface="Myriad Bold"/>
                <a:sym typeface="Myriad Bold"/>
              </a:rPr>
              <a:t>Leadership opportunities</a:t>
            </a:r>
          </a:p>
          <a:p>
            <a:pPr marL="1428114" lvl="2" indent="-571500">
              <a:lnSpc>
                <a:spcPct val="150000"/>
              </a:lnSpc>
              <a:buFont typeface="Courier New" panose="02070309020205020404" pitchFamily="49" charset="0"/>
              <a:buChar char="o"/>
            </a:pPr>
            <a:r>
              <a:rPr lang="en-US" sz="2200" dirty="0">
                <a:solidFill>
                  <a:srgbClr val="000000"/>
                </a:solidFill>
                <a:latin typeface="Myriad Bold"/>
                <a:ea typeface="Myriad Bold"/>
                <a:cs typeface="Myriad Bold"/>
                <a:sym typeface="Myriad Bold"/>
              </a:rPr>
              <a:t>Sponsored awards</a:t>
            </a:r>
          </a:p>
          <a:p>
            <a:pPr marL="1428114" lvl="2" indent="-571500">
              <a:lnSpc>
                <a:spcPct val="150000"/>
              </a:lnSpc>
              <a:buFont typeface="Courier New" panose="02070309020205020404" pitchFamily="49" charset="0"/>
              <a:buChar char="o"/>
            </a:pPr>
            <a:r>
              <a:rPr lang="en-US" sz="2200" dirty="0">
                <a:solidFill>
                  <a:srgbClr val="000000"/>
                </a:solidFill>
                <a:latin typeface="Myriad Bold"/>
                <a:ea typeface="Myriad Bold"/>
                <a:cs typeface="Myriad Bold"/>
                <a:sym typeface="Myriad Bold"/>
              </a:rPr>
              <a:t>Student competitions</a:t>
            </a:r>
          </a:p>
        </p:txBody>
      </p:sp>
      <p:sp>
        <p:nvSpPr>
          <p:cNvPr id="4" name="AutoShape 4"/>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85AB1395-55FB-8F7D-B1DA-E4BD597863F2}"/>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6" name="Picture 5" descr="A close-up of a logo&#10;&#10;AI-generated content may be incorrect.">
            <a:extLst>
              <a:ext uri="{FF2B5EF4-FFF2-40B4-BE49-F238E27FC236}">
                <a16:creationId xmlns:a16="http://schemas.microsoft.com/office/drawing/2014/main" id="{B2238155-2A93-E4BD-AC64-B083B326AACF}"/>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1CF13C-C8B1-DAD6-0E6E-A14703F7AD60}"/>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33751850-CDB9-7AE9-9A0A-7D3F21F84F96}"/>
              </a:ext>
            </a:extLst>
          </p:cNvPr>
          <p:cNvSpPr txBox="1"/>
          <p:nvPr/>
        </p:nvSpPr>
        <p:spPr>
          <a:xfrm>
            <a:off x="1" y="1562100"/>
            <a:ext cx="18288000" cy="1231106"/>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Risk Analysis Section</a:t>
            </a:r>
          </a:p>
        </p:txBody>
      </p:sp>
      <p:sp>
        <p:nvSpPr>
          <p:cNvPr id="3" name="TextBox 3">
            <a:extLst>
              <a:ext uri="{FF2B5EF4-FFF2-40B4-BE49-F238E27FC236}">
                <a16:creationId xmlns:a16="http://schemas.microsoft.com/office/drawing/2014/main" id="{FB23B604-4535-A963-05B4-59687A373A80}"/>
              </a:ext>
            </a:extLst>
          </p:cNvPr>
          <p:cNvSpPr txBox="1"/>
          <p:nvPr/>
        </p:nvSpPr>
        <p:spPr>
          <a:xfrm>
            <a:off x="6927" y="3242413"/>
            <a:ext cx="17138073" cy="2510687"/>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Studies and develops the methodology of risk assessment and risk analysis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Develops applications of risk methodology to various subject matter areas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Organizes sessions at meetings of the ASA</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Conducts workshops, webinars, and symposia</a:t>
            </a:r>
          </a:p>
        </p:txBody>
      </p:sp>
      <p:sp>
        <p:nvSpPr>
          <p:cNvPr id="7" name="Freeform 4">
            <a:extLst>
              <a:ext uri="{FF2B5EF4-FFF2-40B4-BE49-F238E27FC236}">
                <a16:creationId xmlns:a16="http://schemas.microsoft.com/office/drawing/2014/main" id="{1FB12FBB-DC77-00D3-8394-104C36470AF5}"/>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A86DE7E9-7F1D-1703-9E13-A5E5A49863E2}"/>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AutoShape 4">
            <a:extLst>
              <a:ext uri="{FF2B5EF4-FFF2-40B4-BE49-F238E27FC236}">
                <a16:creationId xmlns:a16="http://schemas.microsoft.com/office/drawing/2014/main" id="{6797E92B-05AE-40B7-E979-F4D20B047A48}"/>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pic>
        <p:nvPicPr>
          <p:cNvPr id="8" name="Picture 7" descr="A close-up of a logo&#10;&#10;AI-generated content may be incorrect.">
            <a:extLst>
              <a:ext uri="{FF2B5EF4-FFF2-40B4-BE49-F238E27FC236}">
                <a16:creationId xmlns:a16="http://schemas.microsoft.com/office/drawing/2014/main" id="{B122F102-4BDC-9C6E-3A08-CAE60BA8056F}"/>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15912985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FECB3F-CB1B-3414-83EA-92974769AFA4}"/>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5C637CAB-EADF-69FD-E500-459B9EAE1FFB}"/>
              </a:ext>
            </a:extLst>
          </p:cNvPr>
          <p:cNvSpPr txBox="1"/>
          <p:nvPr/>
        </p:nvSpPr>
        <p:spPr>
          <a:xfrm>
            <a:off x="1" y="1667436"/>
            <a:ext cx="18288000" cy="1231106"/>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Social Statistics Section</a:t>
            </a:r>
          </a:p>
        </p:txBody>
      </p:sp>
      <p:sp>
        <p:nvSpPr>
          <p:cNvPr id="3" name="TextBox 3">
            <a:extLst>
              <a:ext uri="{FF2B5EF4-FFF2-40B4-BE49-F238E27FC236}">
                <a16:creationId xmlns:a16="http://schemas.microsoft.com/office/drawing/2014/main" id="{E17B7DAD-09C6-301B-EFFF-242316B8C752}"/>
              </a:ext>
            </a:extLst>
          </p:cNvPr>
          <p:cNvSpPr txBox="1"/>
          <p:nvPr/>
        </p:nvSpPr>
        <p:spPr>
          <a:xfrm>
            <a:off x="6927" y="3281882"/>
            <a:ext cx="17138073" cy="3803349"/>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networking opportunities for statisticians in the social sciences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Co-sponsors the Jeanne E. Griffin Mentoring Award, the Wray Jackson Smith Scholarship, Roger Herriot Award, and Student Paper Awards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Sponsors workshops on cutting edge issues in the social sciences, such as the Adaptive Design Workshop</a:t>
            </a:r>
          </a:p>
          <a:p>
            <a:pPr marL="742314" lvl="1" indent="-342900" algn="l">
              <a:lnSpc>
                <a:spcPct val="150000"/>
              </a:lnSpc>
              <a:buFont typeface="Arial" panose="020B0604020202020204" pitchFamily="34" charset="0"/>
              <a:buChar char="•"/>
            </a:pPr>
            <a:endParaRPr lang="en-US" sz="2800" dirty="0">
              <a:solidFill>
                <a:srgbClr val="000000"/>
              </a:solidFill>
              <a:latin typeface="Myriad Bold"/>
              <a:ea typeface="Myriad Bold"/>
              <a:cs typeface="Myriad Bold"/>
              <a:sym typeface="Myriad Bold"/>
            </a:endParaRPr>
          </a:p>
        </p:txBody>
      </p:sp>
      <p:sp>
        <p:nvSpPr>
          <p:cNvPr id="7" name="Freeform 4">
            <a:extLst>
              <a:ext uri="{FF2B5EF4-FFF2-40B4-BE49-F238E27FC236}">
                <a16:creationId xmlns:a16="http://schemas.microsoft.com/office/drawing/2014/main" id="{F78E5EED-18BC-5085-823D-C1497D723D3A}"/>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1B1B4FFD-725C-D94D-84C2-6CB38BB0AC2B}"/>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AutoShape 4">
            <a:extLst>
              <a:ext uri="{FF2B5EF4-FFF2-40B4-BE49-F238E27FC236}">
                <a16:creationId xmlns:a16="http://schemas.microsoft.com/office/drawing/2014/main" id="{E4BE3428-CEAF-74D6-4C3C-959DF0557217}"/>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pic>
        <p:nvPicPr>
          <p:cNvPr id="8" name="Picture 7" descr="A close-up of a logo&#10;&#10;AI-generated content may be incorrect.">
            <a:extLst>
              <a:ext uri="{FF2B5EF4-FFF2-40B4-BE49-F238E27FC236}">
                <a16:creationId xmlns:a16="http://schemas.microsoft.com/office/drawing/2014/main" id="{095EB1C1-377C-BD90-F15E-E6EB2D773299}"/>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26093400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E12DFF-8EA6-0715-E20E-7B9C04E9DB14}"/>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D263AD9E-6DE9-5415-5386-3E030E815D65}"/>
              </a:ext>
            </a:extLst>
          </p:cNvPr>
          <p:cNvSpPr txBox="1"/>
          <p:nvPr/>
        </p:nvSpPr>
        <p:spPr>
          <a:xfrm>
            <a:off x="1" y="1409700"/>
            <a:ext cx="18288000" cy="1231106"/>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Statistics in Sports Section</a:t>
            </a:r>
          </a:p>
        </p:txBody>
      </p:sp>
      <p:sp>
        <p:nvSpPr>
          <p:cNvPr id="3" name="TextBox 3">
            <a:extLst>
              <a:ext uri="{FF2B5EF4-FFF2-40B4-BE49-F238E27FC236}">
                <a16:creationId xmlns:a16="http://schemas.microsoft.com/office/drawing/2014/main" id="{3E4D7CC7-916E-0241-2854-1FDA91894BF8}"/>
              </a:ext>
            </a:extLst>
          </p:cNvPr>
          <p:cNvSpPr txBox="1"/>
          <p:nvPr/>
        </p:nvSpPr>
        <p:spPr>
          <a:xfrm>
            <a:off x="6927" y="3024146"/>
            <a:ext cx="17138073" cy="6388672"/>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Promotes content in sports statistics as a main sponsor of paper and poster sessions at the Joint Statistical Meetings and co-sponsor of events such as the Cascadia Symposium on Statistics in Sports, the Carnegie Mellon Sports Analytics Conference, and the New England Symposium on Statistics in Sport (NESSIS)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Promotes publications that have content in sports statistics, especially the ASA-sponsored Journal of Quantitative Analysis in Sports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Increases the availability of information related to statistics in sports through the </a:t>
            </a:r>
          </a:p>
          <a:p>
            <a:pPr marL="399414" lvl="1" algn="l">
              <a:lnSpc>
                <a:spcPct val="150000"/>
              </a:lnSpc>
            </a:pPr>
            <a:r>
              <a:rPr lang="en-US" sz="2800" dirty="0">
                <a:solidFill>
                  <a:srgbClr val="000000"/>
                </a:solidFill>
                <a:latin typeface="Myriad Bold"/>
                <a:ea typeface="Myriad Bold"/>
                <a:cs typeface="Myriad Bold"/>
                <a:sym typeface="Myriad Bold"/>
              </a:rPr>
              <a:t>    section’s website, and through the activities of the section’s officers and members in </a:t>
            </a:r>
          </a:p>
          <a:p>
            <a:pPr marL="399414" lvl="1" algn="l">
              <a:lnSpc>
                <a:spcPct val="150000"/>
              </a:lnSpc>
            </a:pPr>
            <a:r>
              <a:rPr lang="en-US" sz="2800" dirty="0">
                <a:solidFill>
                  <a:srgbClr val="000000"/>
                </a:solidFill>
                <a:latin typeface="Myriad Bold"/>
                <a:ea typeface="Myriad Bold"/>
                <a:cs typeface="Myriad Bold"/>
                <a:sym typeface="Myriad Bold"/>
              </a:rPr>
              <a:t>    print and social media</a:t>
            </a:r>
          </a:p>
          <a:p>
            <a:pPr marL="742314" lvl="1" indent="-342900" algn="l">
              <a:lnSpc>
                <a:spcPct val="150000"/>
              </a:lnSpc>
              <a:buFont typeface="Arial" panose="020B0604020202020204" pitchFamily="34" charset="0"/>
              <a:buChar char="•"/>
            </a:pPr>
            <a:endParaRPr lang="en-US" sz="2800" dirty="0">
              <a:solidFill>
                <a:srgbClr val="000000"/>
              </a:solidFill>
              <a:latin typeface="Myriad Bold"/>
              <a:ea typeface="Myriad Bold"/>
              <a:cs typeface="Myriad Bold"/>
              <a:sym typeface="Myriad Bold"/>
            </a:endParaRPr>
          </a:p>
        </p:txBody>
      </p:sp>
      <p:sp>
        <p:nvSpPr>
          <p:cNvPr id="7" name="Freeform 4">
            <a:extLst>
              <a:ext uri="{FF2B5EF4-FFF2-40B4-BE49-F238E27FC236}">
                <a16:creationId xmlns:a16="http://schemas.microsoft.com/office/drawing/2014/main" id="{338A8503-9A83-36D9-8F50-4595A8E87ADB}"/>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0FEF2C34-BB8D-6565-DB5C-E887C0270AE6}"/>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AutoShape 4">
            <a:extLst>
              <a:ext uri="{FF2B5EF4-FFF2-40B4-BE49-F238E27FC236}">
                <a16:creationId xmlns:a16="http://schemas.microsoft.com/office/drawing/2014/main" id="{FF73C477-DE01-B038-1F8E-EC22ACB22D7D}"/>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pic>
        <p:nvPicPr>
          <p:cNvPr id="8" name="Picture 7" descr="A close-up of a logo&#10;&#10;AI-generated content may be incorrect.">
            <a:extLst>
              <a:ext uri="{FF2B5EF4-FFF2-40B4-BE49-F238E27FC236}">
                <a16:creationId xmlns:a16="http://schemas.microsoft.com/office/drawing/2014/main" id="{14D5C494-9E21-A039-D32B-25B9544E6EE9}"/>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22417808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058A8-8C0A-775B-43AE-EC743AF771BC}"/>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7507DE22-E210-BA73-780B-CC19F6ABC447}"/>
              </a:ext>
            </a:extLst>
          </p:cNvPr>
          <p:cNvSpPr txBox="1"/>
          <p:nvPr/>
        </p:nvSpPr>
        <p:spPr>
          <a:xfrm>
            <a:off x="0" y="-29647"/>
            <a:ext cx="18288000" cy="2277547"/>
          </a:xfrm>
          <a:prstGeom prst="rect">
            <a:avLst/>
          </a:prstGeom>
        </p:spPr>
        <p:txBody>
          <a:bodyPr wrap="square" lIns="0" tIns="0" rIns="0" bIns="0" rtlCol="0" anchor="t">
            <a:spAutoFit/>
          </a:bodyPr>
          <a:lstStyle/>
          <a:p>
            <a:pPr algn="ctr"/>
            <a:r>
              <a:rPr lang="en-US" altLang="en-US" sz="7400" b="1" dirty="0">
                <a:latin typeface="Myriad Bold" panose="020B0604020202020204" charset="0"/>
              </a:rPr>
              <a:t>Survey Research </a:t>
            </a:r>
          </a:p>
          <a:p>
            <a:pPr algn="ctr"/>
            <a:r>
              <a:rPr lang="en-US" altLang="en-US" sz="7400" b="1" dirty="0">
                <a:latin typeface="Myriad Bold" panose="020B0604020202020204" charset="0"/>
              </a:rPr>
              <a:t>Methods Section</a:t>
            </a:r>
            <a:endParaRPr lang="en-US" sz="7400" b="1" dirty="0">
              <a:solidFill>
                <a:srgbClr val="000000"/>
              </a:solidFill>
              <a:latin typeface="Myriad Bold" panose="020B0604020202020204" charset="0"/>
              <a:ea typeface="Myriad Bold"/>
              <a:cs typeface="Myriad Bold"/>
              <a:sym typeface="Myriad Bold"/>
            </a:endParaRPr>
          </a:p>
        </p:txBody>
      </p:sp>
      <p:sp>
        <p:nvSpPr>
          <p:cNvPr id="3" name="TextBox 3">
            <a:extLst>
              <a:ext uri="{FF2B5EF4-FFF2-40B4-BE49-F238E27FC236}">
                <a16:creationId xmlns:a16="http://schemas.microsoft.com/office/drawing/2014/main" id="{D6E715D6-5AF2-BD5D-58E9-DA6AE6D7EB09}"/>
              </a:ext>
            </a:extLst>
          </p:cNvPr>
          <p:cNvSpPr txBox="1"/>
          <p:nvPr/>
        </p:nvSpPr>
        <p:spPr>
          <a:xfrm>
            <a:off x="6927" y="2488628"/>
            <a:ext cx="17519073" cy="6388672"/>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Offers opportunities to network with fellow statisticians in the field of survey research</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Recognizes outstanding graduate student research through the Edward C. Bryant Scholarship and the joint SRMS/GSS/SSS student paper competition, offers best poster awards and travel awards for students at JSM, and publishes free-of-charge on-line series for non-specialists What is a Survey?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Promotes opportunities to learn more about novel, cutting-edge research in survey methodology through section activities, including a section-specific JSM proceedings page and free member access to the Journal of Survey Statistics and Methodology, an Oxford journal sponsored by ASA and AAPOR</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Offers multiple webinars on state-of-the-art survey research methods each year, in </a:t>
            </a:r>
          </a:p>
          <a:p>
            <a:pPr marL="399414" lvl="1" algn="l">
              <a:lnSpc>
                <a:spcPct val="150000"/>
              </a:lnSpc>
            </a:pPr>
            <a:r>
              <a:rPr lang="en-US" sz="2800" dirty="0">
                <a:solidFill>
                  <a:srgbClr val="000000"/>
                </a:solidFill>
                <a:latin typeface="Myriad Bold"/>
                <a:ea typeface="Myriad Bold"/>
                <a:cs typeface="Myriad Bold"/>
                <a:sym typeface="Myriad Bold"/>
              </a:rPr>
              <a:t>    addition to providing free member access to past recordings of AAPOR webinars on </a:t>
            </a:r>
          </a:p>
          <a:p>
            <a:pPr marL="399414" lvl="1" algn="l">
              <a:lnSpc>
                <a:spcPct val="150000"/>
              </a:lnSpc>
            </a:pPr>
            <a:r>
              <a:rPr lang="en-US" sz="2800" dirty="0">
                <a:solidFill>
                  <a:srgbClr val="000000"/>
                </a:solidFill>
                <a:latin typeface="Myriad Bold"/>
                <a:ea typeface="Myriad Bold"/>
                <a:cs typeface="Myriad Bold"/>
                <a:sym typeface="Myriad Bold"/>
              </a:rPr>
              <a:t>    survey and public opinion research</a:t>
            </a:r>
          </a:p>
        </p:txBody>
      </p:sp>
      <p:sp>
        <p:nvSpPr>
          <p:cNvPr id="4" name="AutoShape 4">
            <a:extLst>
              <a:ext uri="{FF2B5EF4-FFF2-40B4-BE49-F238E27FC236}">
                <a16:creationId xmlns:a16="http://schemas.microsoft.com/office/drawing/2014/main" id="{A3138F89-8C21-E80E-C6D3-732EEF882D34}"/>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56873ED8-449D-BD96-E69E-D2979B2B7907}"/>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F275ADA8-CF3F-0D4B-8BDA-7E91868D3729}"/>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6" name="Picture 5" descr="A close-up of a logo&#10;&#10;AI-generated content may be incorrect.">
            <a:extLst>
              <a:ext uri="{FF2B5EF4-FFF2-40B4-BE49-F238E27FC236}">
                <a16:creationId xmlns:a16="http://schemas.microsoft.com/office/drawing/2014/main" id="{32DD66F9-E088-F16C-4A38-B7DAF96B5F25}"/>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26976721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F317AA-4CD8-EA9B-1334-68FDF5A12EE0}"/>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4EBC2FB7-A39E-B7B3-F858-DA9E1F771ED7}"/>
              </a:ext>
            </a:extLst>
          </p:cNvPr>
          <p:cNvSpPr txBox="1"/>
          <p:nvPr/>
        </p:nvSpPr>
        <p:spPr>
          <a:xfrm>
            <a:off x="0" y="647700"/>
            <a:ext cx="18288000" cy="2462213"/>
          </a:xfrm>
          <a:prstGeom prst="rect">
            <a:avLst/>
          </a:prstGeom>
        </p:spPr>
        <p:txBody>
          <a:bodyPr wrap="square" lIns="0" tIns="0" rIns="0" bIns="0" rtlCol="0" anchor="t">
            <a:spAutoFit/>
          </a:bodyPr>
          <a:lstStyle/>
          <a:p>
            <a:pPr algn="ctr"/>
            <a:r>
              <a:rPr lang="en-US" altLang="en-US" sz="8000" b="1" dirty="0">
                <a:latin typeface="Myriad Bold" panose="020B0604020202020204" charset="0"/>
              </a:rPr>
              <a:t>Section on Teaching</a:t>
            </a:r>
          </a:p>
          <a:p>
            <a:pPr algn="ctr"/>
            <a:r>
              <a:rPr lang="en-US" altLang="en-US" sz="8000" b="1" dirty="0">
                <a:latin typeface="Myriad Bold" panose="020B0604020202020204" charset="0"/>
              </a:rPr>
              <a:t>of Statistics in the Health Sciences</a:t>
            </a:r>
            <a:endParaRPr lang="en-US" sz="8000" b="1" dirty="0">
              <a:solidFill>
                <a:srgbClr val="000000"/>
              </a:solidFill>
              <a:latin typeface="Myriad Bold" panose="020B0604020202020204" charset="0"/>
              <a:ea typeface="Myriad Bold"/>
              <a:cs typeface="Myriad Bold"/>
              <a:sym typeface="Myriad Bold"/>
            </a:endParaRPr>
          </a:p>
        </p:txBody>
      </p:sp>
      <p:sp>
        <p:nvSpPr>
          <p:cNvPr id="3" name="TextBox 3">
            <a:extLst>
              <a:ext uri="{FF2B5EF4-FFF2-40B4-BE49-F238E27FC236}">
                <a16:creationId xmlns:a16="http://schemas.microsoft.com/office/drawing/2014/main" id="{3E7AB0FA-1751-7DEE-7552-228816D22704}"/>
              </a:ext>
            </a:extLst>
          </p:cNvPr>
          <p:cNvSpPr txBox="1"/>
          <p:nvPr/>
        </p:nvSpPr>
        <p:spPr>
          <a:xfrm>
            <a:off x="6927" y="3390900"/>
            <a:ext cx="17519073" cy="4449680"/>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support and mentorship to teachers of statistics in the health sciences, especially those who are junior, isolated, or in need of resources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Promotes sharing of teaching materials through the TSHS Resources Portal, sponsors the Outstanding Teaching Award, the Young Investigator Award and the Distinguished Achievement Award</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Offers access to leaders, researchers and innovators in the dissemination of modern resources, </a:t>
            </a:r>
          </a:p>
          <a:p>
            <a:pPr marL="399414" lvl="1" algn="l">
              <a:lnSpc>
                <a:spcPct val="150000"/>
              </a:lnSpc>
            </a:pPr>
            <a:r>
              <a:rPr lang="en-US" sz="2800" dirty="0">
                <a:solidFill>
                  <a:srgbClr val="000000"/>
                </a:solidFill>
                <a:latin typeface="Myriad Bold"/>
                <a:ea typeface="Myriad Bold"/>
                <a:cs typeface="Myriad Bold"/>
                <a:sym typeface="Myriad Bold"/>
              </a:rPr>
              <a:t>    methods and best practices for the teaching of statistics in the health sciences</a:t>
            </a:r>
          </a:p>
          <a:p>
            <a:pPr marL="742314" lvl="1" indent="-342900" algn="l">
              <a:lnSpc>
                <a:spcPct val="150000"/>
              </a:lnSpc>
              <a:buFont typeface="Arial" panose="020B0604020202020204" pitchFamily="34" charset="0"/>
              <a:buChar char="•"/>
            </a:pPr>
            <a:endParaRPr lang="en-US" sz="2800" dirty="0">
              <a:solidFill>
                <a:srgbClr val="000000"/>
              </a:solidFill>
              <a:latin typeface="Myriad Bold"/>
              <a:ea typeface="Myriad Bold"/>
              <a:cs typeface="Myriad Bold"/>
              <a:sym typeface="Myriad Bold"/>
            </a:endParaRPr>
          </a:p>
        </p:txBody>
      </p:sp>
      <p:sp>
        <p:nvSpPr>
          <p:cNvPr id="4" name="AutoShape 4">
            <a:extLst>
              <a:ext uri="{FF2B5EF4-FFF2-40B4-BE49-F238E27FC236}">
                <a16:creationId xmlns:a16="http://schemas.microsoft.com/office/drawing/2014/main" id="{3E1D5345-6840-16F3-9D00-762E4F8BDE08}"/>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201EA7A7-87E6-1B9E-6184-F299AD98F272}"/>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597DDBB4-5F00-3AE7-8E28-5DD48376B3DF}"/>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6" name="Picture 5" descr="A close-up of a logo&#10;&#10;AI-generated content may be incorrect.">
            <a:extLst>
              <a:ext uri="{FF2B5EF4-FFF2-40B4-BE49-F238E27FC236}">
                <a16:creationId xmlns:a16="http://schemas.microsoft.com/office/drawing/2014/main" id="{8DB57B52-CB31-5700-4851-130C9A389165}"/>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40911962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914586-0CA2-346F-F1C3-10AAAE4905B1}"/>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46A39BE7-A0C5-2AD7-3408-39FDAACC7CCD}"/>
              </a:ext>
            </a:extLst>
          </p:cNvPr>
          <p:cNvSpPr txBox="1"/>
          <p:nvPr/>
        </p:nvSpPr>
        <p:spPr>
          <a:xfrm>
            <a:off x="1" y="1409700"/>
            <a:ext cx="18288000" cy="1231106"/>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Text Analysis Section</a:t>
            </a:r>
          </a:p>
        </p:txBody>
      </p:sp>
      <p:sp>
        <p:nvSpPr>
          <p:cNvPr id="3" name="TextBox 3">
            <a:extLst>
              <a:ext uri="{FF2B5EF4-FFF2-40B4-BE49-F238E27FC236}">
                <a16:creationId xmlns:a16="http://schemas.microsoft.com/office/drawing/2014/main" id="{11570ED0-FD22-8216-D0BD-8E9BB452ED24}"/>
              </a:ext>
            </a:extLst>
          </p:cNvPr>
          <p:cNvSpPr txBox="1"/>
          <p:nvPr/>
        </p:nvSpPr>
        <p:spPr>
          <a:xfrm>
            <a:off x="6927" y="3024146"/>
            <a:ext cx="17138073" cy="5096010"/>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Conducts research into new methodology for text analysis, sentiment analysis, and related areas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Applies text analytics to high impact problems that benefit the world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Creates a community of scholarship of those who have an active interest in the areas of text analysis, text mining, natural language processing, and related areas of research at their intersection with statistics to teach best practices and to ensure ethical conduct in matters pertaining to text analysis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Increase awareness of statistical community in tools and methods of text analysis, promote </a:t>
            </a:r>
          </a:p>
          <a:p>
            <a:pPr marL="399414" lvl="1" algn="l">
              <a:lnSpc>
                <a:spcPct val="150000"/>
              </a:lnSpc>
            </a:pPr>
            <a:r>
              <a:rPr lang="en-US" sz="2800" dirty="0">
                <a:solidFill>
                  <a:srgbClr val="000000"/>
                </a:solidFill>
                <a:latin typeface="Myriad Bold"/>
                <a:ea typeface="Myriad Bold"/>
                <a:cs typeface="Myriad Bold"/>
                <a:sym typeface="Myriad Bold"/>
              </a:rPr>
              <a:t>    text analysis as an integral part of modern statistics education, and involve statisticians </a:t>
            </a:r>
          </a:p>
          <a:p>
            <a:pPr marL="399414" lvl="1" algn="l">
              <a:lnSpc>
                <a:spcPct val="150000"/>
              </a:lnSpc>
            </a:pPr>
            <a:r>
              <a:rPr lang="en-US" sz="2800" dirty="0">
                <a:solidFill>
                  <a:srgbClr val="000000"/>
                </a:solidFill>
                <a:latin typeface="Myriad Bold"/>
                <a:ea typeface="Myriad Bold"/>
                <a:cs typeface="Myriad Bold"/>
                <a:sym typeface="Myriad Bold"/>
              </a:rPr>
              <a:t>    in research in text analysis</a:t>
            </a:r>
          </a:p>
        </p:txBody>
      </p:sp>
      <p:sp>
        <p:nvSpPr>
          <p:cNvPr id="7" name="Freeform 4">
            <a:extLst>
              <a:ext uri="{FF2B5EF4-FFF2-40B4-BE49-F238E27FC236}">
                <a16:creationId xmlns:a16="http://schemas.microsoft.com/office/drawing/2014/main" id="{5E59B65A-928D-EFEE-3E21-8A5C93B95E0D}"/>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B909FD2A-C7FB-97A4-9999-02258389BC44}"/>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AutoShape 4">
            <a:extLst>
              <a:ext uri="{FF2B5EF4-FFF2-40B4-BE49-F238E27FC236}">
                <a16:creationId xmlns:a16="http://schemas.microsoft.com/office/drawing/2014/main" id="{55C5CA00-2408-478D-0E8A-DE52DB60D13A}"/>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pic>
        <p:nvPicPr>
          <p:cNvPr id="8" name="Picture 7" descr="A close-up of a logo&#10;&#10;AI-generated content may be incorrect.">
            <a:extLst>
              <a:ext uri="{FF2B5EF4-FFF2-40B4-BE49-F238E27FC236}">
                <a16:creationId xmlns:a16="http://schemas.microsoft.com/office/drawing/2014/main" id="{165AA5EE-65EC-1FF2-10BD-80A1DECF7B70}"/>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30673269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348BB3-C4CA-9362-EC61-8A51AE61BD8F}"/>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6EC32FC1-E0BB-59EE-035D-7BD7C5E561AB}"/>
              </a:ext>
            </a:extLst>
          </p:cNvPr>
          <p:cNvGrpSpPr/>
          <p:nvPr/>
        </p:nvGrpSpPr>
        <p:grpSpPr>
          <a:xfrm>
            <a:off x="-31071" y="0"/>
            <a:ext cx="4239083" cy="10287000"/>
            <a:chOff x="0" y="0"/>
            <a:chExt cx="5652111" cy="13716000"/>
          </a:xfrm>
        </p:grpSpPr>
        <p:grpSp>
          <p:nvGrpSpPr>
            <p:cNvPr id="3" name="Group 3">
              <a:extLst>
                <a:ext uri="{FF2B5EF4-FFF2-40B4-BE49-F238E27FC236}">
                  <a16:creationId xmlns:a16="http://schemas.microsoft.com/office/drawing/2014/main" id="{6BB9BE98-BCB4-6D96-9BF9-519559ECDC6E}"/>
                </a:ext>
              </a:extLst>
            </p:cNvPr>
            <p:cNvGrpSpPr/>
            <p:nvPr/>
          </p:nvGrpSpPr>
          <p:grpSpPr>
            <a:xfrm>
              <a:off x="2826056" y="0"/>
              <a:ext cx="2826056" cy="13716000"/>
              <a:chOff x="0" y="0"/>
              <a:chExt cx="558233" cy="2709333"/>
            </a:xfrm>
          </p:grpSpPr>
          <p:sp>
            <p:nvSpPr>
              <p:cNvPr id="4" name="Freeform 4">
                <a:extLst>
                  <a:ext uri="{FF2B5EF4-FFF2-40B4-BE49-F238E27FC236}">
                    <a16:creationId xmlns:a16="http://schemas.microsoft.com/office/drawing/2014/main" id="{801C2C92-04C2-6160-E5DB-AF9810EAA5CF}"/>
                  </a:ext>
                </a:extLst>
              </p:cNvPr>
              <p:cNvSpPr/>
              <p:nvPr/>
            </p:nvSpPr>
            <p:spPr>
              <a:xfrm>
                <a:off x="0" y="0"/>
                <a:ext cx="558233" cy="2709333"/>
              </a:xfrm>
              <a:custGeom>
                <a:avLst/>
                <a:gdLst/>
                <a:ahLst/>
                <a:cxnLst/>
                <a:rect l="l" t="t" r="r" b="b"/>
                <a:pathLst>
                  <a:path w="558233" h="2709333">
                    <a:moveTo>
                      <a:pt x="0" y="0"/>
                    </a:moveTo>
                    <a:lnTo>
                      <a:pt x="558233" y="0"/>
                    </a:lnTo>
                    <a:lnTo>
                      <a:pt x="558233" y="2709333"/>
                    </a:lnTo>
                    <a:lnTo>
                      <a:pt x="0" y="2709333"/>
                    </a:lnTo>
                    <a:close/>
                  </a:path>
                </a:pathLst>
              </a:custGeom>
              <a:solidFill>
                <a:srgbClr val="5DB3E2"/>
              </a:solidFill>
            </p:spPr>
            <p:txBody>
              <a:bodyPr/>
              <a:lstStyle/>
              <a:p>
                <a:endParaRPr lang="en-US"/>
              </a:p>
            </p:txBody>
          </p:sp>
          <p:sp>
            <p:nvSpPr>
              <p:cNvPr id="5" name="TextBox 5">
                <a:extLst>
                  <a:ext uri="{FF2B5EF4-FFF2-40B4-BE49-F238E27FC236}">
                    <a16:creationId xmlns:a16="http://schemas.microsoft.com/office/drawing/2014/main" id="{9C89E8BC-2428-A9B7-8F34-4642102E8DAF}"/>
                  </a:ext>
                </a:extLst>
              </p:cNvPr>
              <p:cNvSpPr txBox="1"/>
              <p:nvPr/>
            </p:nvSpPr>
            <p:spPr>
              <a:xfrm>
                <a:off x="0" y="-47625"/>
                <a:ext cx="558233" cy="2756958"/>
              </a:xfrm>
              <a:prstGeom prst="rect">
                <a:avLst/>
              </a:prstGeom>
            </p:spPr>
            <p:txBody>
              <a:bodyPr lIns="50800" tIns="50800" rIns="50800" bIns="50800" rtlCol="0" anchor="ctr"/>
              <a:lstStyle/>
              <a:p>
                <a:pPr algn="ctr">
                  <a:lnSpc>
                    <a:spcPts val="2659"/>
                  </a:lnSpc>
                </a:pPr>
                <a:endParaRPr/>
              </a:p>
            </p:txBody>
          </p:sp>
        </p:grpSp>
        <p:grpSp>
          <p:nvGrpSpPr>
            <p:cNvPr id="6" name="Group 6">
              <a:extLst>
                <a:ext uri="{FF2B5EF4-FFF2-40B4-BE49-F238E27FC236}">
                  <a16:creationId xmlns:a16="http://schemas.microsoft.com/office/drawing/2014/main" id="{AB57DAA6-4548-6519-D5F3-33F51931304F}"/>
                </a:ext>
              </a:extLst>
            </p:cNvPr>
            <p:cNvGrpSpPr/>
            <p:nvPr/>
          </p:nvGrpSpPr>
          <p:grpSpPr>
            <a:xfrm>
              <a:off x="1413028" y="0"/>
              <a:ext cx="2826056" cy="13716000"/>
              <a:chOff x="0" y="0"/>
              <a:chExt cx="558233" cy="2709333"/>
            </a:xfrm>
          </p:grpSpPr>
          <p:sp>
            <p:nvSpPr>
              <p:cNvPr id="7" name="Freeform 7">
                <a:extLst>
                  <a:ext uri="{FF2B5EF4-FFF2-40B4-BE49-F238E27FC236}">
                    <a16:creationId xmlns:a16="http://schemas.microsoft.com/office/drawing/2014/main" id="{72C7F1FE-40CD-E9E6-B0F4-1745FEAED8F9}"/>
                  </a:ext>
                </a:extLst>
              </p:cNvPr>
              <p:cNvSpPr/>
              <p:nvPr/>
            </p:nvSpPr>
            <p:spPr>
              <a:xfrm>
                <a:off x="0" y="0"/>
                <a:ext cx="558233" cy="2709333"/>
              </a:xfrm>
              <a:custGeom>
                <a:avLst/>
                <a:gdLst/>
                <a:ahLst/>
                <a:cxnLst/>
                <a:rect l="l" t="t" r="r" b="b"/>
                <a:pathLst>
                  <a:path w="558233" h="2709333">
                    <a:moveTo>
                      <a:pt x="0" y="0"/>
                    </a:moveTo>
                    <a:lnTo>
                      <a:pt x="558233" y="0"/>
                    </a:lnTo>
                    <a:lnTo>
                      <a:pt x="558233" y="2709333"/>
                    </a:lnTo>
                    <a:lnTo>
                      <a:pt x="0" y="2709333"/>
                    </a:lnTo>
                    <a:close/>
                  </a:path>
                </a:pathLst>
              </a:custGeom>
              <a:solidFill>
                <a:srgbClr val="132642"/>
              </a:solidFill>
            </p:spPr>
            <p:txBody>
              <a:bodyPr/>
              <a:lstStyle/>
              <a:p>
                <a:endParaRPr lang="en-US"/>
              </a:p>
            </p:txBody>
          </p:sp>
          <p:sp>
            <p:nvSpPr>
              <p:cNvPr id="8" name="TextBox 8">
                <a:extLst>
                  <a:ext uri="{FF2B5EF4-FFF2-40B4-BE49-F238E27FC236}">
                    <a16:creationId xmlns:a16="http://schemas.microsoft.com/office/drawing/2014/main" id="{7C6C25FE-FF22-4625-99A3-9986B328FB1A}"/>
                  </a:ext>
                </a:extLst>
              </p:cNvPr>
              <p:cNvSpPr txBox="1"/>
              <p:nvPr/>
            </p:nvSpPr>
            <p:spPr>
              <a:xfrm>
                <a:off x="0" y="-47625"/>
                <a:ext cx="558233" cy="2756958"/>
              </a:xfrm>
              <a:prstGeom prst="rect">
                <a:avLst/>
              </a:prstGeom>
            </p:spPr>
            <p:txBody>
              <a:bodyPr lIns="50800" tIns="50800" rIns="50800" bIns="50800" rtlCol="0" anchor="ctr"/>
              <a:lstStyle/>
              <a:p>
                <a:pPr algn="ctr">
                  <a:lnSpc>
                    <a:spcPts val="2659"/>
                  </a:lnSpc>
                </a:pPr>
                <a:endParaRPr/>
              </a:p>
            </p:txBody>
          </p:sp>
        </p:grpSp>
        <p:grpSp>
          <p:nvGrpSpPr>
            <p:cNvPr id="9" name="Group 9">
              <a:extLst>
                <a:ext uri="{FF2B5EF4-FFF2-40B4-BE49-F238E27FC236}">
                  <a16:creationId xmlns:a16="http://schemas.microsoft.com/office/drawing/2014/main" id="{5EF1E433-F2EF-EACA-5B7B-5342D9DB7437}"/>
                </a:ext>
              </a:extLst>
            </p:cNvPr>
            <p:cNvGrpSpPr/>
            <p:nvPr/>
          </p:nvGrpSpPr>
          <p:grpSpPr>
            <a:xfrm>
              <a:off x="0" y="0"/>
              <a:ext cx="2826056" cy="13716000"/>
              <a:chOff x="0" y="0"/>
              <a:chExt cx="558233" cy="2709333"/>
            </a:xfrm>
          </p:grpSpPr>
          <p:sp>
            <p:nvSpPr>
              <p:cNvPr id="10" name="Freeform 10">
                <a:extLst>
                  <a:ext uri="{FF2B5EF4-FFF2-40B4-BE49-F238E27FC236}">
                    <a16:creationId xmlns:a16="http://schemas.microsoft.com/office/drawing/2014/main" id="{759D1232-734B-91D1-4893-AB70B862E404}"/>
                  </a:ext>
                </a:extLst>
              </p:cNvPr>
              <p:cNvSpPr/>
              <p:nvPr/>
            </p:nvSpPr>
            <p:spPr>
              <a:xfrm>
                <a:off x="0" y="0"/>
                <a:ext cx="558233" cy="2709333"/>
              </a:xfrm>
              <a:custGeom>
                <a:avLst/>
                <a:gdLst/>
                <a:ahLst/>
                <a:cxnLst/>
                <a:rect l="l" t="t" r="r" b="b"/>
                <a:pathLst>
                  <a:path w="558233" h="2709333">
                    <a:moveTo>
                      <a:pt x="0" y="0"/>
                    </a:moveTo>
                    <a:lnTo>
                      <a:pt x="558233" y="0"/>
                    </a:lnTo>
                    <a:lnTo>
                      <a:pt x="558233" y="2709333"/>
                    </a:lnTo>
                    <a:lnTo>
                      <a:pt x="0" y="2709333"/>
                    </a:lnTo>
                    <a:close/>
                  </a:path>
                </a:pathLst>
              </a:custGeom>
              <a:solidFill>
                <a:srgbClr val="2B3C5A"/>
              </a:solidFill>
            </p:spPr>
            <p:txBody>
              <a:bodyPr/>
              <a:lstStyle/>
              <a:p>
                <a:endParaRPr lang="en-US"/>
              </a:p>
            </p:txBody>
          </p:sp>
          <p:sp>
            <p:nvSpPr>
              <p:cNvPr id="11" name="TextBox 11">
                <a:extLst>
                  <a:ext uri="{FF2B5EF4-FFF2-40B4-BE49-F238E27FC236}">
                    <a16:creationId xmlns:a16="http://schemas.microsoft.com/office/drawing/2014/main" id="{8492D9F7-CE3F-568F-37F0-F9C318449D99}"/>
                  </a:ext>
                </a:extLst>
              </p:cNvPr>
              <p:cNvSpPr txBox="1"/>
              <p:nvPr/>
            </p:nvSpPr>
            <p:spPr>
              <a:xfrm>
                <a:off x="0" y="-47625"/>
                <a:ext cx="558233" cy="2756958"/>
              </a:xfrm>
              <a:prstGeom prst="rect">
                <a:avLst/>
              </a:prstGeom>
            </p:spPr>
            <p:txBody>
              <a:bodyPr lIns="50800" tIns="50800" rIns="50800" bIns="50800" rtlCol="0" anchor="ctr"/>
              <a:lstStyle/>
              <a:p>
                <a:pPr algn="ctr">
                  <a:lnSpc>
                    <a:spcPts val="2659"/>
                  </a:lnSpc>
                </a:pPr>
                <a:endParaRPr/>
              </a:p>
            </p:txBody>
          </p:sp>
        </p:grpSp>
      </p:grpSp>
      <p:sp>
        <p:nvSpPr>
          <p:cNvPr id="12" name="Freeform 12">
            <a:extLst>
              <a:ext uri="{FF2B5EF4-FFF2-40B4-BE49-F238E27FC236}">
                <a16:creationId xmlns:a16="http://schemas.microsoft.com/office/drawing/2014/main" id="{041B28E8-3D09-C77D-F426-56BE247B38FD}"/>
              </a:ext>
            </a:extLst>
          </p:cNvPr>
          <p:cNvSpPr/>
          <p:nvPr/>
        </p:nvSpPr>
        <p:spPr>
          <a:xfrm>
            <a:off x="12646898" y="-210192"/>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13" name="Freeform 13">
            <a:extLst>
              <a:ext uri="{FF2B5EF4-FFF2-40B4-BE49-F238E27FC236}">
                <a16:creationId xmlns:a16="http://schemas.microsoft.com/office/drawing/2014/main" id="{A4A008BF-AC5E-B6C9-6CA8-EB1AC80D0040}"/>
              </a:ext>
            </a:extLst>
          </p:cNvPr>
          <p:cNvSpPr/>
          <p:nvPr/>
        </p:nvSpPr>
        <p:spPr>
          <a:xfrm>
            <a:off x="12486850" y="8924344"/>
            <a:ext cx="5582559" cy="985158"/>
          </a:xfrm>
          <a:custGeom>
            <a:avLst/>
            <a:gdLst/>
            <a:ahLst/>
            <a:cxnLst/>
            <a:rect l="l" t="t" r="r" b="b"/>
            <a:pathLst>
              <a:path w="5582559" h="985158">
                <a:moveTo>
                  <a:pt x="0" y="0"/>
                </a:moveTo>
                <a:lnTo>
                  <a:pt x="5582559" y="0"/>
                </a:lnTo>
                <a:lnTo>
                  <a:pt x="5582559" y="985158"/>
                </a:lnTo>
                <a:lnTo>
                  <a:pt x="0" y="985158"/>
                </a:lnTo>
                <a:lnTo>
                  <a:pt x="0" y="0"/>
                </a:lnTo>
                <a:close/>
              </a:path>
            </a:pathLst>
          </a:custGeom>
          <a:blipFill>
            <a:blip r:embed="rId4"/>
            <a:stretch>
              <a:fillRect/>
            </a:stretch>
          </a:blipFill>
        </p:spPr>
        <p:txBody>
          <a:bodyPr/>
          <a:lstStyle/>
          <a:p>
            <a:endParaRPr lang="en-US"/>
          </a:p>
        </p:txBody>
      </p:sp>
      <p:sp>
        <p:nvSpPr>
          <p:cNvPr id="15" name="TextBox 14">
            <a:extLst>
              <a:ext uri="{FF2B5EF4-FFF2-40B4-BE49-F238E27FC236}">
                <a16:creationId xmlns:a16="http://schemas.microsoft.com/office/drawing/2014/main" id="{33F7247C-5C03-A569-AD61-DC87DF3FFE7F}"/>
              </a:ext>
            </a:extLst>
          </p:cNvPr>
          <p:cNvSpPr txBox="1"/>
          <p:nvPr/>
        </p:nvSpPr>
        <p:spPr>
          <a:xfrm>
            <a:off x="4208014" y="4340103"/>
            <a:ext cx="14079986" cy="1425968"/>
          </a:xfrm>
          <a:prstGeom prst="rect">
            <a:avLst/>
          </a:prstGeom>
        </p:spPr>
        <p:txBody>
          <a:bodyPr wrap="square" lIns="0" tIns="0" rIns="0" bIns="0" rtlCol="0" anchor="t">
            <a:spAutoFit/>
          </a:bodyPr>
          <a:lstStyle/>
          <a:p>
            <a:pPr algn="ctr">
              <a:lnSpc>
                <a:spcPts val="10477"/>
              </a:lnSpc>
            </a:pPr>
            <a:r>
              <a:rPr lang="en-US" sz="11500" dirty="0">
                <a:solidFill>
                  <a:srgbClr val="2B3C5A"/>
                </a:solidFill>
                <a:latin typeface="Myriad"/>
                <a:ea typeface="Myriad"/>
                <a:cs typeface="Myriad"/>
                <a:sym typeface="Myriad"/>
              </a:rPr>
              <a:t>ASA Interest Groups</a:t>
            </a:r>
          </a:p>
        </p:txBody>
      </p:sp>
    </p:spTree>
    <p:extLst>
      <p:ext uri="{BB962C8B-B14F-4D97-AF65-F5344CB8AC3E}">
        <p14:creationId xmlns:p14="http://schemas.microsoft.com/office/powerpoint/2010/main" val="25780045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818B5-95D6-D6E7-CA77-7E9268872A05}"/>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5FA7F46B-3842-F8CC-0E8E-3E213FAF5358}"/>
              </a:ext>
            </a:extLst>
          </p:cNvPr>
          <p:cNvSpPr txBox="1"/>
          <p:nvPr/>
        </p:nvSpPr>
        <p:spPr>
          <a:xfrm>
            <a:off x="0" y="241637"/>
            <a:ext cx="18288000" cy="1015663"/>
          </a:xfrm>
          <a:prstGeom prst="rect">
            <a:avLst/>
          </a:prstGeom>
        </p:spPr>
        <p:txBody>
          <a:bodyPr wrap="square" lIns="0" tIns="0" rIns="0" bIns="0" rtlCol="0" anchor="t">
            <a:spAutoFit/>
          </a:bodyPr>
          <a:lstStyle/>
          <a:p>
            <a:pPr algn="ctr"/>
            <a:r>
              <a:rPr lang="en-US" sz="6600" b="1" dirty="0">
                <a:solidFill>
                  <a:srgbClr val="000000"/>
                </a:solidFill>
                <a:latin typeface="Myriad Bold"/>
                <a:ea typeface="Myriad Bold"/>
                <a:cs typeface="Myriad Bold"/>
                <a:sym typeface="Myriad Bold"/>
              </a:rPr>
              <a:t>Interest Groups (with year established)</a:t>
            </a:r>
          </a:p>
        </p:txBody>
      </p:sp>
      <p:sp>
        <p:nvSpPr>
          <p:cNvPr id="3" name="TextBox 3">
            <a:extLst>
              <a:ext uri="{FF2B5EF4-FFF2-40B4-BE49-F238E27FC236}">
                <a16:creationId xmlns:a16="http://schemas.microsoft.com/office/drawing/2014/main" id="{06A1D323-B2A6-AA99-51BA-3D27966FE910}"/>
              </a:ext>
            </a:extLst>
          </p:cNvPr>
          <p:cNvSpPr txBox="1"/>
          <p:nvPr/>
        </p:nvSpPr>
        <p:spPr>
          <a:xfrm>
            <a:off x="1314450" y="1638300"/>
            <a:ext cx="15659100" cy="6543138"/>
          </a:xfrm>
          <a:prstGeom prst="rect">
            <a:avLst/>
          </a:prstGeom>
        </p:spPr>
        <p:txBody>
          <a:bodyPr wrap="square" lIns="0" tIns="0" rIns="0" bIns="0" numCol="1" rtlCol="0" anchor="t">
            <a:spAutoFit/>
          </a:bodyPr>
          <a:lstStyle/>
          <a:p>
            <a:pPr marL="399414" lvl="1" algn="l">
              <a:lnSpc>
                <a:spcPct val="150000"/>
              </a:lnSpc>
            </a:pPr>
            <a:r>
              <a:rPr lang="en-US" sz="2200" dirty="0">
                <a:solidFill>
                  <a:srgbClr val="000000"/>
                </a:solidFill>
                <a:latin typeface="Myriad Bold"/>
                <a:ea typeface="Myriad Bold"/>
                <a:cs typeface="Myriad Bold"/>
                <a:sym typeface="Myriad Bold"/>
              </a:rPr>
              <a:t>Statistics and Data Science in Aging (est. 2024)</a:t>
            </a:r>
          </a:p>
          <a:p>
            <a:pPr marL="399414" lvl="1" algn="l">
              <a:lnSpc>
                <a:spcPct val="150000"/>
              </a:lnSpc>
            </a:pPr>
            <a:r>
              <a:rPr lang="en-US" sz="2200" dirty="0" err="1">
                <a:solidFill>
                  <a:srgbClr val="000000"/>
                </a:solidFill>
                <a:latin typeface="Myriad Bold"/>
                <a:ea typeface="Myriad Bold"/>
                <a:cs typeface="Myriad Bold"/>
                <a:sym typeface="Myriad Bold"/>
              </a:rPr>
              <a:t>Astrostatistics</a:t>
            </a:r>
            <a:r>
              <a:rPr lang="en-US" sz="2200" dirty="0">
                <a:solidFill>
                  <a:srgbClr val="000000"/>
                </a:solidFill>
                <a:latin typeface="Myriad Bold"/>
                <a:ea typeface="Myriad Bold"/>
                <a:cs typeface="Myriad Bold"/>
                <a:sym typeface="Myriad Bold"/>
              </a:rPr>
              <a:t> (est. 2014)</a:t>
            </a:r>
          </a:p>
          <a:p>
            <a:pPr marL="399414" lvl="1" algn="l">
              <a:lnSpc>
                <a:spcPct val="150000"/>
              </a:lnSpc>
            </a:pPr>
            <a:r>
              <a:rPr lang="en-US" sz="2200" dirty="0">
                <a:solidFill>
                  <a:srgbClr val="000000"/>
                </a:solidFill>
                <a:latin typeface="Myriad Bold"/>
                <a:ea typeface="Myriad Bold"/>
                <a:cs typeface="Myriad Bold"/>
                <a:sym typeface="Myriad Bold"/>
              </a:rPr>
              <a:t>Statistical Auditing (est. 2017)</a:t>
            </a:r>
          </a:p>
          <a:p>
            <a:pPr marL="399414" lvl="1" algn="l">
              <a:lnSpc>
                <a:spcPct val="150000"/>
              </a:lnSpc>
            </a:pPr>
            <a:r>
              <a:rPr lang="en-US" sz="2200" dirty="0">
                <a:solidFill>
                  <a:srgbClr val="000000"/>
                </a:solidFill>
                <a:latin typeface="Myriad Bold"/>
                <a:ea typeface="Myriad Bold"/>
                <a:cs typeface="Myriad Bold"/>
                <a:sym typeface="Myriad Bold"/>
              </a:rPr>
              <a:t>Business Analytics/Statistics Education (est. 2008)</a:t>
            </a:r>
          </a:p>
          <a:p>
            <a:pPr marL="399414" lvl="1" algn="l">
              <a:lnSpc>
                <a:spcPct val="150000"/>
              </a:lnSpc>
            </a:pPr>
            <a:r>
              <a:rPr lang="en-US" sz="2200" dirty="0">
                <a:solidFill>
                  <a:srgbClr val="000000"/>
                </a:solidFill>
                <a:latin typeface="Myriad Bold"/>
                <a:ea typeface="Myriad Bold"/>
                <a:cs typeface="Myriad Bold"/>
                <a:sym typeface="Myriad Bold"/>
              </a:rPr>
              <a:t>Forensic Statistics (est. 2022)</a:t>
            </a:r>
          </a:p>
          <a:p>
            <a:pPr marL="399414" lvl="1" algn="l">
              <a:lnSpc>
                <a:spcPct val="150000"/>
              </a:lnSpc>
            </a:pPr>
            <a:r>
              <a:rPr lang="en-US" sz="2200" dirty="0">
                <a:solidFill>
                  <a:srgbClr val="000000"/>
                </a:solidFill>
                <a:latin typeface="Myriad Bold"/>
                <a:ea typeface="Myriad Bold"/>
                <a:cs typeface="Myriad Bold"/>
                <a:sym typeface="Myriad Bold"/>
              </a:rPr>
              <a:t>History of Statistics (est. 2017)</a:t>
            </a:r>
          </a:p>
          <a:p>
            <a:pPr marL="399414" lvl="1" algn="l">
              <a:lnSpc>
                <a:spcPct val="150000"/>
              </a:lnSpc>
            </a:pPr>
            <a:r>
              <a:rPr lang="en-US" sz="2200" dirty="0">
                <a:solidFill>
                  <a:srgbClr val="000000"/>
                </a:solidFill>
                <a:latin typeface="Myriad Bold"/>
                <a:ea typeface="Myriad Bold"/>
                <a:cs typeface="Myriad Bold"/>
                <a:sym typeface="Myriad Bold"/>
              </a:rPr>
              <a:t>Statistics and Pharmacometrics (est. 2014)</a:t>
            </a:r>
          </a:p>
          <a:p>
            <a:pPr marL="399414" lvl="1" algn="l">
              <a:lnSpc>
                <a:spcPct val="150000"/>
              </a:lnSpc>
            </a:pPr>
            <a:r>
              <a:rPr lang="en-US" sz="2200" dirty="0">
                <a:solidFill>
                  <a:srgbClr val="000000"/>
                </a:solidFill>
                <a:latin typeface="Myriad Bold"/>
                <a:ea typeface="Myriad Bold"/>
                <a:cs typeface="Myriad Bold"/>
                <a:sym typeface="Myriad Bold"/>
              </a:rPr>
              <a:t>Privacy and Confidentiality (est. 2023)</a:t>
            </a:r>
          </a:p>
          <a:p>
            <a:pPr marL="399414" lvl="1" algn="l">
              <a:lnSpc>
                <a:spcPct val="150000"/>
              </a:lnSpc>
            </a:pPr>
            <a:r>
              <a:rPr lang="en-US" sz="2200" dirty="0">
                <a:solidFill>
                  <a:srgbClr val="000000"/>
                </a:solidFill>
                <a:latin typeface="Myriad Bold"/>
                <a:ea typeface="Myriad Bold"/>
                <a:cs typeface="Myriad Bold"/>
                <a:sym typeface="Myriad Bold"/>
              </a:rPr>
              <a:t>Quantum Computing in Statistics and Machine Learning (est. 2018)</a:t>
            </a:r>
          </a:p>
          <a:p>
            <a:pPr marL="399414" lvl="1" algn="l">
              <a:lnSpc>
                <a:spcPct val="150000"/>
              </a:lnSpc>
            </a:pPr>
            <a:r>
              <a:rPr lang="en-US" sz="2200" dirty="0">
                <a:solidFill>
                  <a:srgbClr val="000000"/>
                </a:solidFill>
                <a:latin typeface="Myriad Bold"/>
                <a:ea typeface="Myriad Bold"/>
                <a:cs typeface="Myriad Bold"/>
                <a:sym typeface="Myriad Bold"/>
              </a:rPr>
              <a:t>Record Linkage (est. 2021)</a:t>
            </a:r>
          </a:p>
          <a:p>
            <a:pPr marL="399414" lvl="1" algn="l">
              <a:lnSpc>
                <a:spcPct val="150000"/>
              </a:lnSpc>
            </a:pPr>
            <a:r>
              <a:rPr lang="en-US" sz="2200" dirty="0">
                <a:solidFill>
                  <a:srgbClr val="000000"/>
                </a:solidFill>
                <a:latin typeface="Myriad Bold"/>
                <a:ea typeface="Myriad Bold"/>
                <a:cs typeface="Myriad Bold"/>
                <a:sym typeface="Myriad Bold"/>
              </a:rPr>
              <a:t>Transportation Statistics (est. 2003)</a:t>
            </a:r>
          </a:p>
          <a:p>
            <a:pPr marL="399414" lvl="1" algn="l">
              <a:lnSpc>
                <a:spcPct val="150000"/>
              </a:lnSpc>
            </a:pPr>
            <a:r>
              <a:rPr lang="en-US" sz="2200" dirty="0">
                <a:solidFill>
                  <a:srgbClr val="000000"/>
                </a:solidFill>
                <a:latin typeface="Myriad Bold"/>
                <a:ea typeface="Myriad Bold"/>
                <a:cs typeface="Myriad Bold"/>
                <a:sym typeface="Myriad Bold"/>
              </a:rPr>
              <a:t>Uncertainty Quantification in Complex Systems (est. 2011)</a:t>
            </a:r>
          </a:p>
          <a:p>
            <a:pPr marL="399414" lvl="1" algn="l">
              <a:lnSpc>
                <a:spcPct val="150000"/>
              </a:lnSpc>
            </a:pPr>
            <a:endParaRPr lang="en-US" sz="2200" dirty="0">
              <a:solidFill>
                <a:srgbClr val="000000"/>
              </a:solidFill>
              <a:latin typeface="Myriad Bold"/>
              <a:ea typeface="Myriad Bold"/>
              <a:cs typeface="Myriad Bold"/>
              <a:sym typeface="Myriad Bold"/>
            </a:endParaRPr>
          </a:p>
        </p:txBody>
      </p:sp>
      <p:sp>
        <p:nvSpPr>
          <p:cNvPr id="4" name="AutoShape 4">
            <a:extLst>
              <a:ext uri="{FF2B5EF4-FFF2-40B4-BE49-F238E27FC236}">
                <a16:creationId xmlns:a16="http://schemas.microsoft.com/office/drawing/2014/main" id="{BCFCA2F0-DB96-8E22-E178-040B6ECF1E70}"/>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A6685DDE-2908-AACD-C467-5879D2A93DDB}"/>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5" name="Picture 4" descr="A close-up of a logo&#10;&#10;AI-generated content may be incorrect.">
            <a:extLst>
              <a:ext uri="{FF2B5EF4-FFF2-40B4-BE49-F238E27FC236}">
                <a16:creationId xmlns:a16="http://schemas.microsoft.com/office/drawing/2014/main" id="{41EB6743-710A-7D3B-EEFD-6BFB65474008}"/>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27510743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CA624-49AE-7324-8786-B33E9EF48486}"/>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DFCEDCE7-2E21-EEA1-6DDB-73C8398E5185}"/>
              </a:ext>
            </a:extLst>
          </p:cNvPr>
          <p:cNvSpPr txBox="1"/>
          <p:nvPr/>
        </p:nvSpPr>
        <p:spPr>
          <a:xfrm>
            <a:off x="1" y="1409700"/>
            <a:ext cx="18288000" cy="1231106"/>
          </a:xfrm>
          <a:prstGeom prst="rect">
            <a:avLst/>
          </a:prstGeom>
        </p:spPr>
        <p:txBody>
          <a:bodyPr wrap="square" lIns="0" tIns="0" rIns="0" bIns="0" rtlCol="0" anchor="t">
            <a:spAutoFit/>
          </a:bodyPr>
          <a:lstStyle/>
          <a:p>
            <a:pPr algn="ctr"/>
            <a:r>
              <a:rPr lang="en-US" sz="8000" b="1" dirty="0" err="1">
                <a:solidFill>
                  <a:srgbClr val="000000"/>
                </a:solidFill>
                <a:latin typeface="Myriad Bold"/>
                <a:ea typeface="Myriad Bold"/>
                <a:cs typeface="Myriad Bold"/>
                <a:sym typeface="Myriad Bold"/>
              </a:rPr>
              <a:t>Astrostatistics</a:t>
            </a:r>
            <a:r>
              <a:rPr lang="en-US" sz="8000" b="1" dirty="0">
                <a:solidFill>
                  <a:srgbClr val="000000"/>
                </a:solidFill>
                <a:latin typeface="Myriad Bold"/>
                <a:ea typeface="Myriad Bold"/>
                <a:cs typeface="Myriad Bold"/>
                <a:sym typeface="Myriad Bold"/>
              </a:rPr>
              <a:t> Interest Group </a:t>
            </a:r>
          </a:p>
        </p:txBody>
      </p:sp>
      <p:sp>
        <p:nvSpPr>
          <p:cNvPr id="3" name="TextBox 3">
            <a:extLst>
              <a:ext uri="{FF2B5EF4-FFF2-40B4-BE49-F238E27FC236}">
                <a16:creationId xmlns:a16="http://schemas.microsoft.com/office/drawing/2014/main" id="{6590B2CD-23BD-5E8C-13A8-FE82FA7EE7CD}"/>
              </a:ext>
            </a:extLst>
          </p:cNvPr>
          <p:cNvSpPr txBox="1"/>
          <p:nvPr/>
        </p:nvSpPr>
        <p:spPr>
          <a:xfrm>
            <a:off x="6927" y="3024146"/>
            <a:ext cx="17138073" cy="5096010"/>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Exposes statisticians to astronomy as a fruitful area of collaborative methodological development and educate them as to the abundant, diverse, and challenging quantitative problems faced by astronomers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Advertise and promote conferences, workshops, summer schools, and events at the intersection of astronomy, astro-particle physics, astrophysics, computer science, cosmology, solar physics, and statistics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Establish and maintain connections with related working groups in astronomy in the U.S. and internationally, such as with the International </a:t>
            </a:r>
            <a:r>
              <a:rPr lang="en-US" sz="2800" dirty="0" err="1">
                <a:solidFill>
                  <a:srgbClr val="000000"/>
                </a:solidFill>
                <a:latin typeface="Myriad Bold"/>
                <a:ea typeface="Myriad Bold"/>
                <a:cs typeface="Myriad Bold"/>
                <a:sym typeface="Myriad Bold"/>
              </a:rPr>
              <a:t>Astrostatistics</a:t>
            </a:r>
            <a:r>
              <a:rPr lang="en-US" sz="2800" dirty="0">
                <a:solidFill>
                  <a:srgbClr val="000000"/>
                </a:solidFill>
                <a:latin typeface="Myriad Bold"/>
                <a:ea typeface="Myriad Bold"/>
                <a:cs typeface="Myriad Bold"/>
                <a:sym typeface="Myriad Bold"/>
              </a:rPr>
              <a:t> Association (IAA), and </a:t>
            </a:r>
          </a:p>
          <a:p>
            <a:pPr marL="399414" lvl="1" algn="l">
              <a:lnSpc>
                <a:spcPct val="150000"/>
              </a:lnSpc>
            </a:pPr>
            <a:r>
              <a:rPr lang="en-US" sz="2800" dirty="0">
                <a:solidFill>
                  <a:srgbClr val="000000"/>
                </a:solidFill>
                <a:latin typeface="Myriad Bold"/>
                <a:ea typeface="Myriad Bold"/>
                <a:cs typeface="Myriad Bold"/>
                <a:sym typeface="Myriad Bold"/>
              </a:rPr>
              <a:t>     including an affiliation with the </a:t>
            </a:r>
            <a:r>
              <a:rPr lang="en-US" sz="2800" dirty="0" err="1">
                <a:solidFill>
                  <a:srgbClr val="000000"/>
                </a:solidFill>
                <a:latin typeface="Myriad Bold"/>
                <a:ea typeface="Myriad Bold"/>
                <a:cs typeface="Myriad Bold"/>
                <a:sym typeface="Myriad Bold"/>
              </a:rPr>
              <a:t>Astrostatistics</a:t>
            </a:r>
            <a:r>
              <a:rPr lang="en-US" sz="2800" dirty="0">
                <a:solidFill>
                  <a:srgbClr val="000000"/>
                </a:solidFill>
                <a:latin typeface="Myriad Bold"/>
                <a:ea typeface="Myriad Bold"/>
                <a:cs typeface="Myriad Bold"/>
                <a:sym typeface="Myriad Bold"/>
              </a:rPr>
              <a:t> and </a:t>
            </a:r>
            <a:r>
              <a:rPr lang="en-US" sz="2800" dirty="0" err="1">
                <a:solidFill>
                  <a:srgbClr val="000000"/>
                </a:solidFill>
                <a:latin typeface="Myriad Bold"/>
                <a:ea typeface="Myriad Bold"/>
                <a:cs typeface="Myriad Bold"/>
                <a:sym typeface="Myriad Bold"/>
              </a:rPr>
              <a:t>Astroinformatics</a:t>
            </a:r>
            <a:r>
              <a:rPr lang="en-US" sz="2800" dirty="0">
                <a:solidFill>
                  <a:srgbClr val="000000"/>
                </a:solidFill>
                <a:latin typeface="Myriad Bold"/>
                <a:ea typeface="Myriad Bold"/>
                <a:cs typeface="Myriad Bold"/>
                <a:sym typeface="Myriad Bold"/>
              </a:rPr>
              <a:t> Portal (ASAIP)</a:t>
            </a:r>
          </a:p>
        </p:txBody>
      </p:sp>
      <p:sp>
        <p:nvSpPr>
          <p:cNvPr id="7" name="Freeform 4">
            <a:extLst>
              <a:ext uri="{FF2B5EF4-FFF2-40B4-BE49-F238E27FC236}">
                <a16:creationId xmlns:a16="http://schemas.microsoft.com/office/drawing/2014/main" id="{05332567-F0F6-532B-7223-13748FDB72CC}"/>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B32464C7-7EB2-D527-BF4D-130712F2CB95}"/>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AutoShape 4">
            <a:extLst>
              <a:ext uri="{FF2B5EF4-FFF2-40B4-BE49-F238E27FC236}">
                <a16:creationId xmlns:a16="http://schemas.microsoft.com/office/drawing/2014/main" id="{02F10F78-C5B1-39AC-34F0-E61978FFD26F}"/>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pic>
        <p:nvPicPr>
          <p:cNvPr id="8" name="Picture 7" descr="A close-up of a logo&#10;&#10;AI-generated content may be incorrect.">
            <a:extLst>
              <a:ext uri="{FF2B5EF4-FFF2-40B4-BE49-F238E27FC236}">
                <a16:creationId xmlns:a16="http://schemas.microsoft.com/office/drawing/2014/main" id="{BFABFAC7-2355-28CB-2AC6-C054EF201815}"/>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12660717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8ED678-F93D-E2AC-1209-CEDD4067BF77}"/>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B4C83A20-AF6E-7539-07A2-067130786009}"/>
              </a:ext>
            </a:extLst>
          </p:cNvPr>
          <p:cNvSpPr txBox="1"/>
          <p:nvPr/>
        </p:nvSpPr>
        <p:spPr>
          <a:xfrm>
            <a:off x="0" y="571500"/>
            <a:ext cx="18288000" cy="2462213"/>
          </a:xfrm>
          <a:prstGeom prst="rect">
            <a:avLst/>
          </a:prstGeom>
        </p:spPr>
        <p:txBody>
          <a:bodyPr wrap="square" lIns="0" tIns="0" rIns="0" bIns="0" rtlCol="0" anchor="t">
            <a:spAutoFit/>
          </a:bodyPr>
          <a:lstStyle/>
          <a:p>
            <a:pPr algn="ctr"/>
            <a:r>
              <a:rPr lang="en-US" altLang="en-US" sz="8000" b="1" dirty="0">
                <a:latin typeface="Myriad Bold" panose="020B0604020202020204" charset="0"/>
              </a:rPr>
              <a:t>Statistical Auditing</a:t>
            </a:r>
          </a:p>
          <a:p>
            <a:pPr algn="ctr"/>
            <a:r>
              <a:rPr lang="en-US" altLang="en-US" sz="8000" b="1" dirty="0">
                <a:latin typeface="Myriad Bold" panose="020B0604020202020204" charset="0"/>
              </a:rPr>
              <a:t>Interest Group </a:t>
            </a:r>
            <a:endParaRPr lang="en-US" sz="8000" b="1" dirty="0">
              <a:solidFill>
                <a:srgbClr val="000000"/>
              </a:solidFill>
              <a:latin typeface="Myriad Bold" panose="020B0604020202020204" charset="0"/>
              <a:ea typeface="Myriad Bold"/>
              <a:cs typeface="Myriad Bold"/>
              <a:sym typeface="Myriad Bold"/>
            </a:endParaRPr>
          </a:p>
        </p:txBody>
      </p:sp>
      <p:sp>
        <p:nvSpPr>
          <p:cNvPr id="3" name="TextBox 3">
            <a:extLst>
              <a:ext uri="{FF2B5EF4-FFF2-40B4-BE49-F238E27FC236}">
                <a16:creationId xmlns:a16="http://schemas.microsoft.com/office/drawing/2014/main" id="{E5BCBE37-99C6-B3F3-9A22-AEA4F9169995}"/>
              </a:ext>
            </a:extLst>
          </p:cNvPr>
          <p:cNvSpPr txBox="1"/>
          <p:nvPr/>
        </p:nvSpPr>
        <p:spPr>
          <a:xfrm>
            <a:off x="6927" y="3238500"/>
            <a:ext cx="17519073" cy="5742341"/>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To support data analysts, auditors, management consultants, statisticians, programmers, regulators, computer audit specialists, data scientists, tax professionals, etc. that use quantitative methods for auditing, compliance, quality, risk management, assurance, advisory, tax, or regulatory purposes. Supporting the above through collaboration, training, research, thought leadership, community, and publications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Serves the members through the development of continuing education and a venue to </a:t>
            </a:r>
          </a:p>
          <a:p>
            <a:pPr marL="399414" lvl="1" algn="l">
              <a:lnSpc>
                <a:spcPct val="150000"/>
              </a:lnSpc>
            </a:pPr>
            <a:r>
              <a:rPr lang="en-US" sz="2800" dirty="0">
                <a:solidFill>
                  <a:srgbClr val="000000"/>
                </a:solidFill>
                <a:latin typeface="Myriad Bold"/>
                <a:ea typeface="Myriad Bold"/>
                <a:cs typeface="Myriad Bold"/>
                <a:sym typeface="Myriad Bold"/>
              </a:rPr>
              <a:t>    network with peers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Promotes the profession through activities such as collaborative events with other </a:t>
            </a:r>
          </a:p>
          <a:p>
            <a:pPr marL="399414" lvl="1" algn="l">
              <a:lnSpc>
                <a:spcPct val="150000"/>
              </a:lnSpc>
            </a:pPr>
            <a:r>
              <a:rPr lang="en-US" sz="2800" dirty="0">
                <a:solidFill>
                  <a:srgbClr val="000000"/>
                </a:solidFill>
                <a:latin typeface="Myriad Bold"/>
                <a:ea typeface="Myriad Bold"/>
                <a:cs typeface="Myriad Bold"/>
                <a:sym typeface="Myriad Bold"/>
              </a:rPr>
              <a:t>    organizations, research, and prompting certification</a:t>
            </a:r>
          </a:p>
        </p:txBody>
      </p:sp>
      <p:sp>
        <p:nvSpPr>
          <p:cNvPr id="4" name="AutoShape 4">
            <a:extLst>
              <a:ext uri="{FF2B5EF4-FFF2-40B4-BE49-F238E27FC236}">
                <a16:creationId xmlns:a16="http://schemas.microsoft.com/office/drawing/2014/main" id="{58D1C4BA-ABFD-1143-1671-17273D3D96B9}"/>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2D5C4A89-5DF7-1FD3-DFD8-96840650AAB3}"/>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2A437ED4-6170-D2DE-C088-37ADB836900F}"/>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6" name="Picture 5" descr="A close-up of a logo&#10;&#10;AI-generated content may be incorrect.">
            <a:extLst>
              <a:ext uri="{FF2B5EF4-FFF2-40B4-BE49-F238E27FC236}">
                <a16:creationId xmlns:a16="http://schemas.microsoft.com/office/drawing/2014/main" id="{5970F57E-5DDF-4AFF-21A2-8158DF64A532}"/>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832263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378EFA-70BE-C2E1-CEE7-327F77524B5C}"/>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FB463D7D-6FF7-487C-14C3-7C727DC9E20B}"/>
              </a:ext>
            </a:extLst>
          </p:cNvPr>
          <p:cNvSpPr txBox="1"/>
          <p:nvPr/>
        </p:nvSpPr>
        <p:spPr>
          <a:xfrm>
            <a:off x="0" y="241637"/>
            <a:ext cx="18288000" cy="2031325"/>
          </a:xfrm>
          <a:prstGeom prst="rect">
            <a:avLst/>
          </a:prstGeom>
        </p:spPr>
        <p:txBody>
          <a:bodyPr wrap="square" lIns="0" tIns="0" rIns="0" bIns="0" rtlCol="0" anchor="t">
            <a:spAutoFit/>
          </a:bodyPr>
          <a:lstStyle/>
          <a:p>
            <a:pPr algn="ctr"/>
            <a:r>
              <a:rPr lang="en-US" sz="6600" b="1" dirty="0">
                <a:solidFill>
                  <a:srgbClr val="000000"/>
                </a:solidFill>
                <a:latin typeface="Myriad Bold"/>
                <a:ea typeface="Myriad Bold"/>
                <a:cs typeface="Myriad Bold"/>
                <a:sym typeface="Myriad Bold"/>
              </a:rPr>
              <a:t>Differences between </a:t>
            </a:r>
          </a:p>
          <a:p>
            <a:pPr algn="ctr"/>
            <a:r>
              <a:rPr lang="en-US" sz="6600" b="1" dirty="0">
                <a:solidFill>
                  <a:srgbClr val="000000"/>
                </a:solidFill>
                <a:latin typeface="Myriad Bold"/>
                <a:ea typeface="Myriad Bold"/>
                <a:cs typeface="Myriad Bold"/>
                <a:sym typeface="Myriad Bold"/>
              </a:rPr>
              <a:t>Sections &amp; Interest Groups</a:t>
            </a:r>
          </a:p>
        </p:txBody>
      </p:sp>
      <p:sp>
        <p:nvSpPr>
          <p:cNvPr id="3" name="TextBox 3">
            <a:extLst>
              <a:ext uri="{FF2B5EF4-FFF2-40B4-BE49-F238E27FC236}">
                <a16:creationId xmlns:a16="http://schemas.microsoft.com/office/drawing/2014/main" id="{F885D3A1-570E-152F-71F8-3F66CE57A568}"/>
              </a:ext>
            </a:extLst>
          </p:cNvPr>
          <p:cNvSpPr txBox="1"/>
          <p:nvPr/>
        </p:nvSpPr>
        <p:spPr>
          <a:xfrm>
            <a:off x="1600200" y="2841487"/>
            <a:ext cx="15659100" cy="4921988"/>
          </a:xfrm>
          <a:prstGeom prst="rect">
            <a:avLst/>
          </a:prstGeom>
        </p:spPr>
        <p:txBody>
          <a:bodyPr wrap="square" lIns="0" tIns="0" rIns="0" bIns="0" rtlCol="0" anchor="t">
            <a:spAutoFit/>
          </a:bodyPr>
          <a:lstStyle/>
          <a:p>
            <a:pPr marL="970914" lvl="1" indent="-571500" algn="l">
              <a:lnSpc>
                <a:spcPct val="150000"/>
              </a:lnSpc>
              <a:buFont typeface="Arial" panose="020B0604020202020204" pitchFamily="34" charset="0"/>
              <a:buChar char="•"/>
            </a:pPr>
            <a:r>
              <a:rPr lang="en-US" sz="2400" dirty="0">
                <a:solidFill>
                  <a:srgbClr val="000000"/>
                </a:solidFill>
                <a:latin typeface="Myriad Bold"/>
                <a:ea typeface="Myriad Bold"/>
                <a:cs typeface="Myriad Bold"/>
                <a:sym typeface="Myriad Bold"/>
              </a:rPr>
              <a:t>Sections </a:t>
            </a:r>
          </a:p>
          <a:p>
            <a:pPr marL="1428114" lvl="2" indent="-571500">
              <a:lnSpc>
                <a:spcPct val="150000"/>
              </a:lnSpc>
              <a:buFont typeface="Courier New" panose="02070309020205020404" pitchFamily="49" charset="0"/>
              <a:buChar char="o"/>
            </a:pPr>
            <a:r>
              <a:rPr lang="en-US" sz="2400" dirty="0">
                <a:solidFill>
                  <a:srgbClr val="000000"/>
                </a:solidFill>
                <a:latin typeface="Myriad Bold"/>
                <a:ea typeface="Myriad Bold"/>
                <a:cs typeface="Myriad Bold"/>
                <a:sym typeface="Myriad Bold"/>
              </a:rPr>
              <a:t>There are 30 Sections (latest established Fall 2023)</a:t>
            </a:r>
          </a:p>
          <a:p>
            <a:pPr marL="1428114" lvl="2" indent="-571500">
              <a:lnSpc>
                <a:spcPct val="150000"/>
              </a:lnSpc>
              <a:buFont typeface="Courier New" panose="02070309020205020404" pitchFamily="49" charset="0"/>
              <a:buChar char="o"/>
            </a:pPr>
            <a:r>
              <a:rPr lang="en-US" sz="2400" dirty="0">
                <a:solidFill>
                  <a:srgbClr val="000000"/>
                </a:solidFill>
                <a:latin typeface="Myriad Bold"/>
                <a:ea typeface="Myriad Bold"/>
                <a:cs typeface="Myriad Bold"/>
                <a:sym typeface="Myriad Bold"/>
              </a:rPr>
              <a:t>Member fees (ranging from $5 to $12 per year)</a:t>
            </a:r>
          </a:p>
          <a:p>
            <a:pPr marL="1428114" lvl="2" indent="-571500">
              <a:lnSpc>
                <a:spcPct val="150000"/>
              </a:lnSpc>
              <a:buFont typeface="Courier New" panose="02070309020205020404" pitchFamily="49" charset="0"/>
              <a:buChar char="o"/>
            </a:pPr>
            <a:r>
              <a:rPr lang="en-US" sz="2400" dirty="0">
                <a:solidFill>
                  <a:srgbClr val="000000"/>
                </a:solidFill>
                <a:latin typeface="Myriad Bold"/>
                <a:ea typeface="Myriad Bold"/>
                <a:cs typeface="Myriad Bold"/>
                <a:sym typeface="Myriad Bold"/>
              </a:rPr>
              <a:t>Formal charter with elected chairs and other officers</a:t>
            </a:r>
          </a:p>
          <a:p>
            <a:pPr marL="970914" lvl="1" indent="-571500" algn="l">
              <a:lnSpc>
                <a:spcPct val="150000"/>
              </a:lnSpc>
              <a:buFont typeface="Arial" panose="020B0604020202020204" pitchFamily="34" charset="0"/>
              <a:buChar char="•"/>
            </a:pPr>
            <a:r>
              <a:rPr lang="en-US" sz="2400" dirty="0">
                <a:solidFill>
                  <a:srgbClr val="000000"/>
                </a:solidFill>
                <a:latin typeface="Myriad Bold"/>
                <a:ea typeface="Myriad Bold"/>
                <a:cs typeface="Myriad Bold"/>
                <a:sym typeface="Myriad Bold"/>
              </a:rPr>
              <a:t>Interest Groups</a:t>
            </a:r>
          </a:p>
          <a:p>
            <a:pPr marL="1428114" lvl="2" indent="-571500">
              <a:lnSpc>
                <a:spcPct val="150000"/>
              </a:lnSpc>
              <a:buFont typeface="Courier New" panose="02070309020205020404" pitchFamily="49" charset="0"/>
              <a:buChar char="o"/>
            </a:pPr>
            <a:r>
              <a:rPr lang="en-US" sz="2400" dirty="0">
                <a:solidFill>
                  <a:srgbClr val="000000"/>
                </a:solidFill>
                <a:latin typeface="Myriad Bold"/>
                <a:ea typeface="Myriad Bold"/>
                <a:cs typeface="Myriad Bold"/>
                <a:sym typeface="Myriad Bold"/>
              </a:rPr>
              <a:t>There are 12 Interest Groups (latest established Summer 2024)</a:t>
            </a:r>
          </a:p>
          <a:p>
            <a:pPr marL="1428114" lvl="2" indent="-571500">
              <a:lnSpc>
                <a:spcPct val="150000"/>
              </a:lnSpc>
              <a:buFont typeface="Courier New" panose="02070309020205020404" pitchFamily="49" charset="0"/>
              <a:buChar char="o"/>
            </a:pPr>
            <a:r>
              <a:rPr lang="en-US" sz="2400" dirty="0">
                <a:solidFill>
                  <a:srgbClr val="000000"/>
                </a:solidFill>
                <a:latin typeface="Myriad Bold"/>
                <a:ea typeface="Myriad Bold"/>
                <a:cs typeface="Myriad Bold"/>
                <a:sym typeface="Myriad Bold"/>
              </a:rPr>
              <a:t>No member fees </a:t>
            </a:r>
          </a:p>
          <a:p>
            <a:pPr marL="1428114" lvl="2" indent="-571500">
              <a:lnSpc>
                <a:spcPct val="150000"/>
              </a:lnSpc>
              <a:buFont typeface="Courier New" panose="02070309020205020404" pitchFamily="49" charset="0"/>
              <a:buChar char="o"/>
            </a:pPr>
            <a:r>
              <a:rPr lang="en-US" sz="2400" dirty="0">
                <a:solidFill>
                  <a:srgbClr val="000000"/>
                </a:solidFill>
                <a:latin typeface="Myriad Bold"/>
                <a:ea typeface="Myriad Bold"/>
                <a:cs typeface="Myriad Bold"/>
                <a:sym typeface="Myriad Bold"/>
              </a:rPr>
              <a:t>Can include non-ASA members</a:t>
            </a:r>
          </a:p>
          <a:p>
            <a:pPr marL="970914" lvl="1" indent="-571500" algn="l">
              <a:lnSpc>
                <a:spcPct val="150000"/>
              </a:lnSpc>
              <a:buFont typeface="Arial" panose="020B0604020202020204" pitchFamily="34" charset="0"/>
              <a:buChar char="•"/>
            </a:pPr>
            <a:endParaRPr lang="en-US" sz="2400" dirty="0">
              <a:solidFill>
                <a:srgbClr val="000000"/>
              </a:solidFill>
              <a:latin typeface="Myriad Bold"/>
              <a:ea typeface="Myriad Bold"/>
              <a:cs typeface="Myriad Bold"/>
              <a:sym typeface="Myriad Bold"/>
            </a:endParaRPr>
          </a:p>
        </p:txBody>
      </p:sp>
      <p:sp>
        <p:nvSpPr>
          <p:cNvPr id="4" name="AutoShape 4">
            <a:extLst>
              <a:ext uri="{FF2B5EF4-FFF2-40B4-BE49-F238E27FC236}">
                <a16:creationId xmlns:a16="http://schemas.microsoft.com/office/drawing/2014/main" id="{F0A32D7E-088C-DC18-3C37-CFED330C3BC2}"/>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5F0A6279-0200-8B12-716C-54D9C5A20D4B}"/>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5" name="Picture 4" descr="A close-up of a logo&#10;&#10;AI-generated content may be incorrect.">
            <a:extLst>
              <a:ext uri="{FF2B5EF4-FFF2-40B4-BE49-F238E27FC236}">
                <a16:creationId xmlns:a16="http://schemas.microsoft.com/office/drawing/2014/main" id="{CBA08BB4-70A6-EDE5-3078-CF6415865CF4}"/>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12825486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60483D-6709-2065-7D9F-6DC67F96989F}"/>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71920831-F37E-DDA8-27D5-DB3E34541606}"/>
              </a:ext>
            </a:extLst>
          </p:cNvPr>
          <p:cNvSpPr txBox="1"/>
          <p:nvPr/>
        </p:nvSpPr>
        <p:spPr>
          <a:xfrm>
            <a:off x="0" y="647700"/>
            <a:ext cx="18288000" cy="3693319"/>
          </a:xfrm>
          <a:prstGeom prst="rect">
            <a:avLst/>
          </a:prstGeom>
        </p:spPr>
        <p:txBody>
          <a:bodyPr wrap="square" lIns="0" tIns="0" rIns="0" bIns="0" rtlCol="0" anchor="t">
            <a:spAutoFit/>
          </a:bodyPr>
          <a:lstStyle/>
          <a:p>
            <a:pPr algn="ctr"/>
            <a:r>
              <a:rPr lang="en-US" altLang="en-US" sz="8000" b="1" dirty="0">
                <a:latin typeface="Myriad Bold" panose="020B0604020202020204" charset="0"/>
              </a:rPr>
              <a:t>Statistics in Business </a:t>
            </a:r>
          </a:p>
          <a:p>
            <a:pPr algn="ctr"/>
            <a:r>
              <a:rPr lang="en-US" altLang="en-US" sz="8000" b="1" dirty="0">
                <a:latin typeface="Myriad Bold" panose="020B0604020202020204" charset="0"/>
              </a:rPr>
              <a:t>Analytics/Statistics Education </a:t>
            </a:r>
          </a:p>
          <a:p>
            <a:pPr algn="ctr"/>
            <a:r>
              <a:rPr lang="en-US" altLang="en-US" sz="8000" b="1" dirty="0">
                <a:latin typeface="Myriad Bold" panose="020B0604020202020204" charset="0"/>
              </a:rPr>
              <a:t>Interest Group</a:t>
            </a:r>
            <a:endParaRPr lang="en-US" sz="8000" b="1" dirty="0">
              <a:solidFill>
                <a:srgbClr val="000000"/>
              </a:solidFill>
              <a:latin typeface="Myriad Bold" panose="020B0604020202020204" charset="0"/>
              <a:ea typeface="Myriad Bold"/>
              <a:cs typeface="Myriad Bold"/>
              <a:sym typeface="Myriad Bold"/>
            </a:endParaRPr>
          </a:p>
        </p:txBody>
      </p:sp>
      <p:sp>
        <p:nvSpPr>
          <p:cNvPr id="3" name="TextBox 3">
            <a:extLst>
              <a:ext uri="{FF2B5EF4-FFF2-40B4-BE49-F238E27FC236}">
                <a16:creationId xmlns:a16="http://schemas.microsoft.com/office/drawing/2014/main" id="{35FE7D8B-F4FE-66D8-A46E-2DDDD8BB2AB3}"/>
              </a:ext>
            </a:extLst>
          </p:cNvPr>
          <p:cNvSpPr txBox="1"/>
          <p:nvPr/>
        </p:nvSpPr>
        <p:spPr>
          <a:xfrm>
            <a:off x="0" y="4650743"/>
            <a:ext cx="17519073" cy="1864357"/>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Develops the business statistics/analytics curriculum for the 21st century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Improves business statistics/analytics education to meet modern challenges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Improves the quality of instruction in teaching business statistics/analytics</a:t>
            </a:r>
          </a:p>
        </p:txBody>
      </p:sp>
      <p:sp>
        <p:nvSpPr>
          <p:cNvPr id="4" name="AutoShape 4">
            <a:extLst>
              <a:ext uri="{FF2B5EF4-FFF2-40B4-BE49-F238E27FC236}">
                <a16:creationId xmlns:a16="http://schemas.microsoft.com/office/drawing/2014/main" id="{D156360D-A85A-9750-913B-32CF45532C2C}"/>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20FDE1C0-ADC2-6BE7-736A-06BB1BE4D861}"/>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BEA869D0-DB66-5F5E-9ED8-EB6E5CCFBB89}"/>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6" name="Picture 5" descr="A close-up of a logo&#10;&#10;AI-generated content may be incorrect.">
            <a:extLst>
              <a:ext uri="{FF2B5EF4-FFF2-40B4-BE49-F238E27FC236}">
                <a16:creationId xmlns:a16="http://schemas.microsoft.com/office/drawing/2014/main" id="{C40C5BA4-FFCF-F101-0945-E744EEBE853C}"/>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1802590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2BAE20-D2DC-5473-9537-086BC710FE28}"/>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BB5EF841-4CAA-6426-77D6-62B830163722}"/>
              </a:ext>
            </a:extLst>
          </p:cNvPr>
          <p:cNvSpPr txBox="1"/>
          <p:nvPr/>
        </p:nvSpPr>
        <p:spPr>
          <a:xfrm>
            <a:off x="1" y="1515036"/>
            <a:ext cx="18288000" cy="1231106"/>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Forensic Statistics Interest Group</a:t>
            </a:r>
          </a:p>
        </p:txBody>
      </p:sp>
      <p:sp>
        <p:nvSpPr>
          <p:cNvPr id="3" name="TextBox 3">
            <a:extLst>
              <a:ext uri="{FF2B5EF4-FFF2-40B4-BE49-F238E27FC236}">
                <a16:creationId xmlns:a16="http://schemas.microsoft.com/office/drawing/2014/main" id="{A1FC9E23-339A-1CDD-BA0E-017B5F038F3D}"/>
              </a:ext>
            </a:extLst>
          </p:cNvPr>
          <p:cNvSpPr txBox="1"/>
          <p:nvPr/>
        </p:nvSpPr>
        <p:spPr>
          <a:xfrm>
            <a:off x="6927" y="3129482"/>
            <a:ext cx="17138073" cy="3157018"/>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Open to anyone interested in applying their statistical knowledge to forensic science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Aims to promote best statistical practices within the field of forensic evidence analysis, interpretation, and presentation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Offers members the opportunity for networking and professional growth</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Forensic applications include DNA, firearms, fingerprints, digital evidence, and many more</a:t>
            </a:r>
          </a:p>
        </p:txBody>
      </p:sp>
      <p:sp>
        <p:nvSpPr>
          <p:cNvPr id="7" name="Freeform 4">
            <a:extLst>
              <a:ext uri="{FF2B5EF4-FFF2-40B4-BE49-F238E27FC236}">
                <a16:creationId xmlns:a16="http://schemas.microsoft.com/office/drawing/2014/main" id="{BC22E7F4-B98E-4B60-BBC0-1DBB95D29E0D}"/>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BFFA8746-96B6-DF8B-9883-4B8A8C2A0C1E}"/>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AutoShape 4">
            <a:extLst>
              <a:ext uri="{FF2B5EF4-FFF2-40B4-BE49-F238E27FC236}">
                <a16:creationId xmlns:a16="http://schemas.microsoft.com/office/drawing/2014/main" id="{89DA8075-1894-6B57-5B83-CC7D4B3CF73C}"/>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pic>
        <p:nvPicPr>
          <p:cNvPr id="8" name="Picture 7" descr="A close-up of a logo&#10;&#10;AI-generated content may be incorrect.">
            <a:extLst>
              <a:ext uri="{FF2B5EF4-FFF2-40B4-BE49-F238E27FC236}">
                <a16:creationId xmlns:a16="http://schemas.microsoft.com/office/drawing/2014/main" id="{B316CE69-9F10-FCBD-4711-19A44051AC4E}"/>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37681331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6096A6-1B0A-C88F-03A4-4DA7AAD98429}"/>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0315E04D-9ECD-DD82-D8A8-2AC463DEDB0F}"/>
              </a:ext>
            </a:extLst>
          </p:cNvPr>
          <p:cNvSpPr txBox="1"/>
          <p:nvPr/>
        </p:nvSpPr>
        <p:spPr>
          <a:xfrm>
            <a:off x="1" y="1554505"/>
            <a:ext cx="18288000" cy="1231106"/>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History of Statistics Interest Group</a:t>
            </a:r>
          </a:p>
        </p:txBody>
      </p:sp>
      <p:sp>
        <p:nvSpPr>
          <p:cNvPr id="3" name="TextBox 3">
            <a:extLst>
              <a:ext uri="{FF2B5EF4-FFF2-40B4-BE49-F238E27FC236}">
                <a16:creationId xmlns:a16="http://schemas.microsoft.com/office/drawing/2014/main" id="{13F53761-BD9E-6440-4CA4-84BEBD0B9B48}"/>
              </a:ext>
            </a:extLst>
          </p:cNvPr>
          <p:cNvSpPr txBox="1"/>
          <p:nvPr/>
        </p:nvSpPr>
        <p:spPr>
          <a:xfrm>
            <a:off x="6927" y="3168951"/>
            <a:ext cx="17138073" cy="3803349"/>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Brings together individuals and groups with an active interest in the history of statistics, and provides informational and educational resources to enhance the teaching of statistics and statistical concepts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and promotes activities and events that increase awareness of the role of the history of statistics in the development of current statistical thought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To forge relationships and maintain connections with related groups in other statistical and mathematical societies</a:t>
            </a:r>
          </a:p>
        </p:txBody>
      </p:sp>
      <p:sp>
        <p:nvSpPr>
          <p:cNvPr id="7" name="Freeform 4">
            <a:extLst>
              <a:ext uri="{FF2B5EF4-FFF2-40B4-BE49-F238E27FC236}">
                <a16:creationId xmlns:a16="http://schemas.microsoft.com/office/drawing/2014/main" id="{55C873EF-8EB7-BBF1-A616-1F4D579E823C}"/>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5E3E7503-2FF8-5C95-053A-D07437DE2DE6}"/>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AutoShape 4">
            <a:extLst>
              <a:ext uri="{FF2B5EF4-FFF2-40B4-BE49-F238E27FC236}">
                <a16:creationId xmlns:a16="http://schemas.microsoft.com/office/drawing/2014/main" id="{8CEB146A-6B73-9B62-F913-B206263CD5EA}"/>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pic>
        <p:nvPicPr>
          <p:cNvPr id="8" name="Picture 7" descr="A close-up of a logo&#10;&#10;AI-generated content may be incorrect.">
            <a:extLst>
              <a:ext uri="{FF2B5EF4-FFF2-40B4-BE49-F238E27FC236}">
                <a16:creationId xmlns:a16="http://schemas.microsoft.com/office/drawing/2014/main" id="{0EDEF259-33B2-6B88-C48F-0217B7EBA09C}"/>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25736797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467BF-E1BC-AE7A-D338-0CD0B7BF3DCF}"/>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71EAE77D-EC55-192C-4665-4B636A387A4D}"/>
              </a:ext>
            </a:extLst>
          </p:cNvPr>
          <p:cNvSpPr txBox="1"/>
          <p:nvPr/>
        </p:nvSpPr>
        <p:spPr>
          <a:xfrm>
            <a:off x="0" y="647700"/>
            <a:ext cx="18288000" cy="2462213"/>
          </a:xfrm>
          <a:prstGeom prst="rect">
            <a:avLst/>
          </a:prstGeom>
        </p:spPr>
        <p:txBody>
          <a:bodyPr wrap="square" lIns="0" tIns="0" rIns="0" bIns="0" rtlCol="0" anchor="t">
            <a:spAutoFit/>
          </a:bodyPr>
          <a:lstStyle/>
          <a:p>
            <a:pPr algn="ctr"/>
            <a:r>
              <a:rPr lang="en-US" altLang="en-US" sz="8000" b="1" dirty="0">
                <a:latin typeface="Myriad Bold" panose="020B0604020202020204" charset="0"/>
              </a:rPr>
              <a:t>Statistics and </a:t>
            </a:r>
          </a:p>
          <a:p>
            <a:pPr algn="ctr"/>
            <a:r>
              <a:rPr lang="en-US" altLang="en-US" sz="8000" b="1" dirty="0">
                <a:latin typeface="Myriad Bold" panose="020B0604020202020204" charset="0"/>
              </a:rPr>
              <a:t>Pharmacometrics Interest Group</a:t>
            </a:r>
            <a:endParaRPr lang="en-US" sz="8000" b="1" dirty="0">
              <a:solidFill>
                <a:srgbClr val="000000"/>
              </a:solidFill>
              <a:latin typeface="Myriad Bold" panose="020B0604020202020204" charset="0"/>
              <a:ea typeface="Myriad Bold"/>
              <a:cs typeface="Myriad Bold"/>
              <a:sym typeface="Myriad Bold"/>
            </a:endParaRPr>
          </a:p>
        </p:txBody>
      </p:sp>
      <p:sp>
        <p:nvSpPr>
          <p:cNvPr id="3" name="TextBox 3">
            <a:extLst>
              <a:ext uri="{FF2B5EF4-FFF2-40B4-BE49-F238E27FC236}">
                <a16:creationId xmlns:a16="http://schemas.microsoft.com/office/drawing/2014/main" id="{6A70D4A1-C0AD-FBC9-562E-62643051003C}"/>
              </a:ext>
            </a:extLst>
          </p:cNvPr>
          <p:cNvSpPr txBox="1"/>
          <p:nvPr/>
        </p:nvSpPr>
        <p:spPr>
          <a:xfrm>
            <a:off x="6927" y="3507743"/>
            <a:ext cx="17519073" cy="1864357"/>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a venue for encouraging collaboration between pharmacometricians and statisticians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Offers opportunities to discuss and develop pharmacometrics methodology and share code</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Promotes innovative approaches to model informed drug development</a:t>
            </a:r>
          </a:p>
        </p:txBody>
      </p:sp>
      <p:sp>
        <p:nvSpPr>
          <p:cNvPr id="4" name="AutoShape 4">
            <a:extLst>
              <a:ext uri="{FF2B5EF4-FFF2-40B4-BE49-F238E27FC236}">
                <a16:creationId xmlns:a16="http://schemas.microsoft.com/office/drawing/2014/main" id="{E4EDBFE5-D59B-15E7-2BE3-7825A8D3C366}"/>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F1807C48-9ECB-556C-53C8-A5A9215E0877}"/>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F89FC830-BA3B-4DF7-E8E2-7FFAE83F6A15}"/>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6" name="Picture 5" descr="A close-up of a logo&#10;&#10;AI-generated content may be incorrect.">
            <a:extLst>
              <a:ext uri="{FF2B5EF4-FFF2-40B4-BE49-F238E27FC236}">
                <a16:creationId xmlns:a16="http://schemas.microsoft.com/office/drawing/2014/main" id="{8B8639E5-C715-53CA-91DB-2154F5DBEDED}"/>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292393538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3DB758-B70E-8EC9-2242-86B7FCFFDA13}"/>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507700E8-81CE-4B0D-0C53-4217B3469968}"/>
              </a:ext>
            </a:extLst>
          </p:cNvPr>
          <p:cNvSpPr txBox="1"/>
          <p:nvPr/>
        </p:nvSpPr>
        <p:spPr>
          <a:xfrm>
            <a:off x="0" y="419100"/>
            <a:ext cx="18288000" cy="2462213"/>
          </a:xfrm>
          <a:prstGeom prst="rect">
            <a:avLst/>
          </a:prstGeom>
        </p:spPr>
        <p:txBody>
          <a:bodyPr wrap="square" lIns="0" tIns="0" rIns="0" bIns="0" rtlCol="0" anchor="t">
            <a:spAutoFit/>
          </a:bodyPr>
          <a:lstStyle/>
          <a:p>
            <a:pPr algn="ctr"/>
            <a:r>
              <a:rPr lang="en-US" altLang="en-US" sz="8000" b="1" dirty="0">
                <a:latin typeface="Myriad Bold" panose="020B0604020202020204" charset="0"/>
              </a:rPr>
              <a:t>Privacy and</a:t>
            </a:r>
          </a:p>
          <a:p>
            <a:pPr algn="ctr"/>
            <a:r>
              <a:rPr lang="en-US" altLang="en-US" sz="8000" b="1" dirty="0">
                <a:latin typeface="Myriad Bold" panose="020B0604020202020204" charset="0"/>
              </a:rPr>
              <a:t>Confidentiality Interest Group</a:t>
            </a:r>
            <a:endParaRPr lang="en-US" sz="8000" b="1" dirty="0">
              <a:solidFill>
                <a:srgbClr val="000000"/>
              </a:solidFill>
              <a:latin typeface="Myriad Bold" panose="020B0604020202020204" charset="0"/>
              <a:ea typeface="Myriad Bold"/>
              <a:cs typeface="Myriad Bold"/>
              <a:sym typeface="Myriad Bold"/>
            </a:endParaRPr>
          </a:p>
        </p:txBody>
      </p:sp>
      <p:sp>
        <p:nvSpPr>
          <p:cNvPr id="3" name="TextBox 3">
            <a:extLst>
              <a:ext uri="{FF2B5EF4-FFF2-40B4-BE49-F238E27FC236}">
                <a16:creationId xmlns:a16="http://schemas.microsoft.com/office/drawing/2014/main" id="{901CFFED-D88F-FE73-BA06-018EE49B6F88}"/>
              </a:ext>
            </a:extLst>
          </p:cNvPr>
          <p:cNvSpPr txBox="1"/>
          <p:nvPr/>
        </p:nvSpPr>
        <p:spPr>
          <a:xfrm>
            <a:off x="6927" y="3162300"/>
            <a:ext cx="17519073" cy="5742341"/>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Exposes statisticians and others to privacy and confidentiality as a fruitful area of collaborative methodological development and introduces them to the abundant, diverse, and challenging problems in privacy and confidentiality. </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Promotes training in methodology for privacy and confidentiality as a key component of modern statistical application, and best practices including equity and policy</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Advertises and promote conferences, workshops, and other opportunities that intersect</a:t>
            </a:r>
          </a:p>
          <a:p>
            <a:pPr marL="399414" lvl="1" algn="l">
              <a:lnSpc>
                <a:spcPct val="150000"/>
              </a:lnSpc>
            </a:pPr>
            <a:r>
              <a:rPr lang="en-US" sz="2800" dirty="0">
                <a:solidFill>
                  <a:srgbClr val="000000"/>
                </a:solidFill>
                <a:latin typeface="Myriad Bold"/>
                <a:ea typeface="Myriad Bold"/>
                <a:cs typeface="Myriad Bold"/>
                <a:sym typeface="Myriad Bold"/>
              </a:rPr>
              <a:t>    privacy and confidentiality with statistics and data science</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Establishes and maintains connections with related sections and committees within </a:t>
            </a:r>
          </a:p>
          <a:p>
            <a:pPr marL="399414" lvl="1" algn="l">
              <a:lnSpc>
                <a:spcPct val="150000"/>
              </a:lnSpc>
            </a:pPr>
            <a:r>
              <a:rPr lang="en-US" sz="2800" dirty="0">
                <a:solidFill>
                  <a:srgbClr val="000000"/>
                </a:solidFill>
                <a:latin typeface="Myriad Bold"/>
                <a:ea typeface="Myriad Bold"/>
                <a:cs typeface="Myriad Bold"/>
                <a:sym typeface="Myriad Bold"/>
              </a:rPr>
              <a:t>    ASA, as well as external groups working in related fields that intersect with privacy</a:t>
            </a:r>
          </a:p>
        </p:txBody>
      </p:sp>
      <p:sp>
        <p:nvSpPr>
          <p:cNvPr id="4" name="AutoShape 4">
            <a:extLst>
              <a:ext uri="{FF2B5EF4-FFF2-40B4-BE49-F238E27FC236}">
                <a16:creationId xmlns:a16="http://schemas.microsoft.com/office/drawing/2014/main" id="{E9B01A36-7F08-D49F-2A84-C408A3704CA5}"/>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01582C27-05F1-643E-9E87-F336E8AC94D5}"/>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7B29F591-9227-DE06-7854-7EC2E430B8A5}"/>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6" name="Picture 5" descr="A close-up of a logo&#10;&#10;AI-generated content may be incorrect.">
            <a:extLst>
              <a:ext uri="{FF2B5EF4-FFF2-40B4-BE49-F238E27FC236}">
                <a16:creationId xmlns:a16="http://schemas.microsoft.com/office/drawing/2014/main" id="{923D956F-24BC-E3A5-C335-ED8EE0DB2AFA}"/>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13586853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540502-1714-8E17-6BD8-8299C380A885}"/>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9D4BDA5F-4CBC-70E0-BE5A-30879189E178}"/>
              </a:ext>
            </a:extLst>
          </p:cNvPr>
          <p:cNvSpPr txBox="1"/>
          <p:nvPr/>
        </p:nvSpPr>
        <p:spPr>
          <a:xfrm>
            <a:off x="1" y="1550194"/>
            <a:ext cx="18288000" cy="1231106"/>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Record Linkage Interest Group</a:t>
            </a:r>
          </a:p>
        </p:txBody>
      </p:sp>
      <p:sp>
        <p:nvSpPr>
          <p:cNvPr id="3" name="TextBox 3">
            <a:extLst>
              <a:ext uri="{FF2B5EF4-FFF2-40B4-BE49-F238E27FC236}">
                <a16:creationId xmlns:a16="http://schemas.microsoft.com/office/drawing/2014/main" id="{821D3E5E-A214-CAEC-1DB3-7D8FF3BB3021}"/>
              </a:ext>
            </a:extLst>
          </p:cNvPr>
          <p:cNvSpPr txBox="1"/>
          <p:nvPr/>
        </p:nvSpPr>
        <p:spPr>
          <a:xfrm>
            <a:off x="6927" y="3024146"/>
            <a:ext cx="17138073" cy="5742341"/>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Brings together individuals interested in deterministic and probabilistic record linkage, entity resolution, data fusion, and statistical matching</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Exposes statisticians to Record Linkage as a fruitful area of collaborative methodological development and educates them as to the abundant, diverse, and challenging quantitative problems faced by those involved with Record Linkage</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Advertises and promotes conferences, workshops, summer schools, and events at the</a:t>
            </a:r>
          </a:p>
          <a:p>
            <a:pPr marL="399414" lvl="1" algn="l">
              <a:lnSpc>
                <a:spcPct val="150000"/>
              </a:lnSpc>
            </a:pPr>
            <a:r>
              <a:rPr lang="en-US" sz="2800" dirty="0">
                <a:solidFill>
                  <a:srgbClr val="000000"/>
                </a:solidFill>
                <a:latin typeface="Myriad Bold"/>
                <a:ea typeface="Myriad Bold"/>
                <a:cs typeface="Myriad Bold"/>
                <a:sym typeface="Myriad Bold"/>
              </a:rPr>
              <a:t>    intersection of Record Linkage and its related areas and statistics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Promotes innovative approaches to Record Linkage and the evaluation of Record Linkage</a:t>
            </a:r>
          </a:p>
          <a:p>
            <a:pPr marL="399414" lvl="1" algn="l">
              <a:lnSpc>
                <a:spcPct val="150000"/>
              </a:lnSpc>
            </a:pPr>
            <a:r>
              <a:rPr lang="en-US" sz="2800" dirty="0">
                <a:solidFill>
                  <a:srgbClr val="000000"/>
                </a:solidFill>
                <a:latin typeface="Myriad Bold"/>
                <a:ea typeface="Myriad Bold"/>
                <a:cs typeface="Myriad Bold"/>
                <a:sym typeface="Myriad Bold"/>
              </a:rPr>
              <a:t>    operations and methods</a:t>
            </a:r>
          </a:p>
        </p:txBody>
      </p:sp>
      <p:sp>
        <p:nvSpPr>
          <p:cNvPr id="7" name="Freeform 4">
            <a:extLst>
              <a:ext uri="{FF2B5EF4-FFF2-40B4-BE49-F238E27FC236}">
                <a16:creationId xmlns:a16="http://schemas.microsoft.com/office/drawing/2014/main" id="{439F2E46-F393-0676-867C-B74BAC20C489}"/>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B09651CF-EA84-97EC-A6EF-2308B6805515}"/>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AutoShape 4">
            <a:extLst>
              <a:ext uri="{FF2B5EF4-FFF2-40B4-BE49-F238E27FC236}">
                <a16:creationId xmlns:a16="http://schemas.microsoft.com/office/drawing/2014/main" id="{4BB1160D-A9E8-F627-05C7-5E018FA8BD5A}"/>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pic>
        <p:nvPicPr>
          <p:cNvPr id="8" name="Picture 7" descr="A close-up of a logo&#10;&#10;AI-generated content may be incorrect.">
            <a:extLst>
              <a:ext uri="{FF2B5EF4-FFF2-40B4-BE49-F238E27FC236}">
                <a16:creationId xmlns:a16="http://schemas.microsoft.com/office/drawing/2014/main" id="{428060A4-942E-2E7E-4694-6EB578FCC5F4}"/>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401492507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205836-80EA-E5F7-007C-B2702464C8F0}"/>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45455642-9C36-39D8-C358-91ABE38D6160}"/>
              </a:ext>
            </a:extLst>
          </p:cNvPr>
          <p:cNvSpPr txBox="1"/>
          <p:nvPr/>
        </p:nvSpPr>
        <p:spPr>
          <a:xfrm>
            <a:off x="6927" y="3168951"/>
            <a:ext cx="17138073" cy="3803349"/>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opportunities to network with fellow statisticians in fields of transportation statistics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Offers low cost/free webinars and short courses, co-sponsors conferences, and organizes in-person meetings at both JSM and the Transportation Board Annual Meeting</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Promotes connections with the Transportation Research Board of National Academies, Institute of Transportation Engineers, American Statistical Association, and a broad range of government and industry institutes </a:t>
            </a:r>
          </a:p>
        </p:txBody>
      </p:sp>
      <p:sp>
        <p:nvSpPr>
          <p:cNvPr id="7" name="Freeform 4">
            <a:extLst>
              <a:ext uri="{FF2B5EF4-FFF2-40B4-BE49-F238E27FC236}">
                <a16:creationId xmlns:a16="http://schemas.microsoft.com/office/drawing/2014/main" id="{21335032-6DA4-1001-3932-11C53B3647E9}"/>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DBC971F8-F3A6-EEDF-D29E-78D7A63B7DFF}"/>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AutoShape 4">
            <a:extLst>
              <a:ext uri="{FF2B5EF4-FFF2-40B4-BE49-F238E27FC236}">
                <a16:creationId xmlns:a16="http://schemas.microsoft.com/office/drawing/2014/main" id="{FB8AF739-9FEF-0C90-2198-6106DCB30F5E}"/>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pic>
        <p:nvPicPr>
          <p:cNvPr id="8" name="Picture 7" descr="A close-up of a logo&#10;&#10;AI-generated content may be incorrect.">
            <a:extLst>
              <a:ext uri="{FF2B5EF4-FFF2-40B4-BE49-F238E27FC236}">
                <a16:creationId xmlns:a16="http://schemas.microsoft.com/office/drawing/2014/main" id="{679299F3-2655-535F-611B-1C33CD9C4D41}"/>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
        <p:nvSpPr>
          <p:cNvPr id="4" name="TextBox 2">
            <a:extLst>
              <a:ext uri="{FF2B5EF4-FFF2-40B4-BE49-F238E27FC236}">
                <a16:creationId xmlns:a16="http://schemas.microsoft.com/office/drawing/2014/main" id="{EF5C7170-A849-4811-904E-5C3062EA789B}"/>
              </a:ext>
            </a:extLst>
          </p:cNvPr>
          <p:cNvSpPr txBox="1"/>
          <p:nvPr/>
        </p:nvSpPr>
        <p:spPr>
          <a:xfrm>
            <a:off x="1" y="1638300"/>
            <a:ext cx="18288000" cy="1231106"/>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Transportation Statistics Interest Group</a:t>
            </a:r>
          </a:p>
        </p:txBody>
      </p:sp>
    </p:spTree>
    <p:extLst>
      <p:ext uri="{BB962C8B-B14F-4D97-AF65-F5344CB8AC3E}">
        <p14:creationId xmlns:p14="http://schemas.microsoft.com/office/powerpoint/2010/main" val="7037029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32018-0413-80BF-16B8-D44F3EEBC40A}"/>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F1D03315-6FA6-BC07-2AEB-597FDB2446EE}"/>
              </a:ext>
            </a:extLst>
          </p:cNvPr>
          <p:cNvSpPr txBox="1"/>
          <p:nvPr/>
        </p:nvSpPr>
        <p:spPr>
          <a:xfrm>
            <a:off x="0" y="1333500"/>
            <a:ext cx="18288000" cy="2462213"/>
          </a:xfrm>
          <a:prstGeom prst="rect">
            <a:avLst/>
          </a:prstGeom>
        </p:spPr>
        <p:txBody>
          <a:bodyPr wrap="square" lIns="0" tIns="0" rIns="0" bIns="0" rtlCol="0" anchor="t">
            <a:spAutoFit/>
          </a:bodyPr>
          <a:lstStyle/>
          <a:p>
            <a:pPr algn="ctr"/>
            <a:r>
              <a:rPr lang="en-US" altLang="en-US" sz="8000" b="1" dirty="0">
                <a:latin typeface="Myriad Bold" panose="020B0604020202020204" charset="0"/>
              </a:rPr>
              <a:t>Uncertainty Quantification</a:t>
            </a:r>
          </a:p>
          <a:p>
            <a:pPr algn="ctr"/>
            <a:r>
              <a:rPr lang="en-US" altLang="en-US" sz="8000" b="1" dirty="0">
                <a:latin typeface="Myriad Bold" panose="020B0604020202020204" charset="0"/>
              </a:rPr>
              <a:t>in Complex Systems Interest Group</a:t>
            </a:r>
            <a:endParaRPr lang="en-US" sz="8000" b="1" dirty="0">
              <a:solidFill>
                <a:srgbClr val="000000"/>
              </a:solidFill>
              <a:latin typeface="Myriad Bold" panose="020B0604020202020204" charset="0"/>
              <a:ea typeface="Myriad Bold"/>
              <a:cs typeface="Myriad Bold"/>
              <a:sym typeface="Myriad Bold"/>
            </a:endParaRPr>
          </a:p>
        </p:txBody>
      </p:sp>
      <p:sp>
        <p:nvSpPr>
          <p:cNvPr id="3" name="TextBox 3">
            <a:extLst>
              <a:ext uri="{FF2B5EF4-FFF2-40B4-BE49-F238E27FC236}">
                <a16:creationId xmlns:a16="http://schemas.microsoft.com/office/drawing/2014/main" id="{36266491-6912-D338-F200-15FE755329E1}"/>
              </a:ext>
            </a:extLst>
          </p:cNvPr>
          <p:cNvSpPr txBox="1"/>
          <p:nvPr/>
        </p:nvSpPr>
        <p:spPr>
          <a:xfrm>
            <a:off x="6927" y="4193543"/>
            <a:ext cx="17519073" cy="1864357"/>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Promotes the ASA-SIAM Journal on Uncertainty Quantification</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Co-organizes multidisciplinary conferences, such as the SIAM Conference on Uncertainty Quantification</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sessions at interdisciplinary conferences</a:t>
            </a:r>
          </a:p>
        </p:txBody>
      </p:sp>
      <p:sp>
        <p:nvSpPr>
          <p:cNvPr id="4" name="AutoShape 4">
            <a:extLst>
              <a:ext uri="{FF2B5EF4-FFF2-40B4-BE49-F238E27FC236}">
                <a16:creationId xmlns:a16="http://schemas.microsoft.com/office/drawing/2014/main" id="{4D757890-A32F-0C7D-69E5-84A36C9D91CF}"/>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DFC4A79B-5713-2C75-74D7-62F4524709A5}"/>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A4956DDA-ADFC-428F-E473-B63CF922338B}"/>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6" name="Picture 5" descr="A close-up of a logo&#10;&#10;AI-generated content may be incorrect.">
            <a:extLst>
              <a:ext uri="{FF2B5EF4-FFF2-40B4-BE49-F238E27FC236}">
                <a16:creationId xmlns:a16="http://schemas.microsoft.com/office/drawing/2014/main" id="{96302996-0263-CDC9-9E2A-206C2B2A5861}"/>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3280997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957CEA-7A99-F861-88E8-7B924B79F8F0}"/>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2B56737B-9E19-9757-C3AB-02998C896B78}"/>
              </a:ext>
            </a:extLst>
          </p:cNvPr>
          <p:cNvGrpSpPr/>
          <p:nvPr/>
        </p:nvGrpSpPr>
        <p:grpSpPr>
          <a:xfrm>
            <a:off x="-31071" y="0"/>
            <a:ext cx="4239083" cy="10287000"/>
            <a:chOff x="0" y="0"/>
            <a:chExt cx="5652111" cy="13716000"/>
          </a:xfrm>
        </p:grpSpPr>
        <p:grpSp>
          <p:nvGrpSpPr>
            <p:cNvPr id="3" name="Group 3">
              <a:extLst>
                <a:ext uri="{FF2B5EF4-FFF2-40B4-BE49-F238E27FC236}">
                  <a16:creationId xmlns:a16="http://schemas.microsoft.com/office/drawing/2014/main" id="{CC91DC0F-5D30-2B24-9E57-E0C075E0018D}"/>
                </a:ext>
              </a:extLst>
            </p:cNvPr>
            <p:cNvGrpSpPr/>
            <p:nvPr/>
          </p:nvGrpSpPr>
          <p:grpSpPr>
            <a:xfrm>
              <a:off x="2826056" y="0"/>
              <a:ext cx="2826056" cy="13716000"/>
              <a:chOff x="0" y="0"/>
              <a:chExt cx="558233" cy="2709333"/>
            </a:xfrm>
          </p:grpSpPr>
          <p:sp>
            <p:nvSpPr>
              <p:cNvPr id="4" name="Freeform 4">
                <a:extLst>
                  <a:ext uri="{FF2B5EF4-FFF2-40B4-BE49-F238E27FC236}">
                    <a16:creationId xmlns:a16="http://schemas.microsoft.com/office/drawing/2014/main" id="{6DF781B8-AFE5-49CC-C7F8-6779A3F95278}"/>
                  </a:ext>
                </a:extLst>
              </p:cNvPr>
              <p:cNvSpPr/>
              <p:nvPr/>
            </p:nvSpPr>
            <p:spPr>
              <a:xfrm>
                <a:off x="0" y="0"/>
                <a:ext cx="558233" cy="2709333"/>
              </a:xfrm>
              <a:custGeom>
                <a:avLst/>
                <a:gdLst/>
                <a:ahLst/>
                <a:cxnLst/>
                <a:rect l="l" t="t" r="r" b="b"/>
                <a:pathLst>
                  <a:path w="558233" h="2709333">
                    <a:moveTo>
                      <a:pt x="0" y="0"/>
                    </a:moveTo>
                    <a:lnTo>
                      <a:pt x="558233" y="0"/>
                    </a:lnTo>
                    <a:lnTo>
                      <a:pt x="558233" y="2709333"/>
                    </a:lnTo>
                    <a:lnTo>
                      <a:pt x="0" y="2709333"/>
                    </a:lnTo>
                    <a:close/>
                  </a:path>
                </a:pathLst>
              </a:custGeom>
              <a:solidFill>
                <a:srgbClr val="5DB3E2"/>
              </a:solidFill>
            </p:spPr>
            <p:txBody>
              <a:bodyPr/>
              <a:lstStyle/>
              <a:p>
                <a:endParaRPr lang="en-US"/>
              </a:p>
            </p:txBody>
          </p:sp>
          <p:sp>
            <p:nvSpPr>
              <p:cNvPr id="5" name="TextBox 5">
                <a:extLst>
                  <a:ext uri="{FF2B5EF4-FFF2-40B4-BE49-F238E27FC236}">
                    <a16:creationId xmlns:a16="http://schemas.microsoft.com/office/drawing/2014/main" id="{DC4603FB-6826-BEC6-1E49-BD47C700A0D3}"/>
                  </a:ext>
                </a:extLst>
              </p:cNvPr>
              <p:cNvSpPr txBox="1"/>
              <p:nvPr/>
            </p:nvSpPr>
            <p:spPr>
              <a:xfrm>
                <a:off x="0" y="-47625"/>
                <a:ext cx="558233" cy="2756958"/>
              </a:xfrm>
              <a:prstGeom prst="rect">
                <a:avLst/>
              </a:prstGeom>
            </p:spPr>
            <p:txBody>
              <a:bodyPr lIns="50800" tIns="50800" rIns="50800" bIns="50800" rtlCol="0" anchor="ctr"/>
              <a:lstStyle/>
              <a:p>
                <a:pPr algn="ctr">
                  <a:lnSpc>
                    <a:spcPts val="2659"/>
                  </a:lnSpc>
                </a:pPr>
                <a:endParaRPr/>
              </a:p>
            </p:txBody>
          </p:sp>
        </p:grpSp>
        <p:grpSp>
          <p:nvGrpSpPr>
            <p:cNvPr id="6" name="Group 6">
              <a:extLst>
                <a:ext uri="{FF2B5EF4-FFF2-40B4-BE49-F238E27FC236}">
                  <a16:creationId xmlns:a16="http://schemas.microsoft.com/office/drawing/2014/main" id="{6D8B8482-25F1-061D-D96F-B424788131D8}"/>
                </a:ext>
              </a:extLst>
            </p:cNvPr>
            <p:cNvGrpSpPr/>
            <p:nvPr/>
          </p:nvGrpSpPr>
          <p:grpSpPr>
            <a:xfrm>
              <a:off x="1413028" y="0"/>
              <a:ext cx="2826056" cy="13716000"/>
              <a:chOff x="0" y="0"/>
              <a:chExt cx="558233" cy="2709333"/>
            </a:xfrm>
          </p:grpSpPr>
          <p:sp>
            <p:nvSpPr>
              <p:cNvPr id="7" name="Freeform 7">
                <a:extLst>
                  <a:ext uri="{FF2B5EF4-FFF2-40B4-BE49-F238E27FC236}">
                    <a16:creationId xmlns:a16="http://schemas.microsoft.com/office/drawing/2014/main" id="{3AECE485-BC57-62D5-DD69-407D865936A9}"/>
                  </a:ext>
                </a:extLst>
              </p:cNvPr>
              <p:cNvSpPr/>
              <p:nvPr/>
            </p:nvSpPr>
            <p:spPr>
              <a:xfrm>
                <a:off x="0" y="0"/>
                <a:ext cx="558233" cy="2709333"/>
              </a:xfrm>
              <a:custGeom>
                <a:avLst/>
                <a:gdLst/>
                <a:ahLst/>
                <a:cxnLst/>
                <a:rect l="l" t="t" r="r" b="b"/>
                <a:pathLst>
                  <a:path w="558233" h="2709333">
                    <a:moveTo>
                      <a:pt x="0" y="0"/>
                    </a:moveTo>
                    <a:lnTo>
                      <a:pt x="558233" y="0"/>
                    </a:lnTo>
                    <a:lnTo>
                      <a:pt x="558233" y="2709333"/>
                    </a:lnTo>
                    <a:lnTo>
                      <a:pt x="0" y="2709333"/>
                    </a:lnTo>
                    <a:close/>
                  </a:path>
                </a:pathLst>
              </a:custGeom>
              <a:solidFill>
                <a:srgbClr val="132642"/>
              </a:solidFill>
            </p:spPr>
            <p:txBody>
              <a:bodyPr/>
              <a:lstStyle/>
              <a:p>
                <a:endParaRPr lang="en-US"/>
              </a:p>
            </p:txBody>
          </p:sp>
          <p:sp>
            <p:nvSpPr>
              <p:cNvPr id="8" name="TextBox 8">
                <a:extLst>
                  <a:ext uri="{FF2B5EF4-FFF2-40B4-BE49-F238E27FC236}">
                    <a16:creationId xmlns:a16="http://schemas.microsoft.com/office/drawing/2014/main" id="{BD9E1056-03D3-33F9-AEA0-035D6FE4912F}"/>
                  </a:ext>
                </a:extLst>
              </p:cNvPr>
              <p:cNvSpPr txBox="1"/>
              <p:nvPr/>
            </p:nvSpPr>
            <p:spPr>
              <a:xfrm>
                <a:off x="0" y="-47625"/>
                <a:ext cx="558233" cy="2756958"/>
              </a:xfrm>
              <a:prstGeom prst="rect">
                <a:avLst/>
              </a:prstGeom>
            </p:spPr>
            <p:txBody>
              <a:bodyPr lIns="50800" tIns="50800" rIns="50800" bIns="50800" rtlCol="0" anchor="ctr"/>
              <a:lstStyle/>
              <a:p>
                <a:pPr algn="ctr">
                  <a:lnSpc>
                    <a:spcPts val="2659"/>
                  </a:lnSpc>
                </a:pPr>
                <a:endParaRPr/>
              </a:p>
            </p:txBody>
          </p:sp>
        </p:grpSp>
        <p:grpSp>
          <p:nvGrpSpPr>
            <p:cNvPr id="9" name="Group 9">
              <a:extLst>
                <a:ext uri="{FF2B5EF4-FFF2-40B4-BE49-F238E27FC236}">
                  <a16:creationId xmlns:a16="http://schemas.microsoft.com/office/drawing/2014/main" id="{57DD834A-D088-E57A-86F1-674E827D3371}"/>
                </a:ext>
              </a:extLst>
            </p:cNvPr>
            <p:cNvGrpSpPr/>
            <p:nvPr/>
          </p:nvGrpSpPr>
          <p:grpSpPr>
            <a:xfrm>
              <a:off x="0" y="0"/>
              <a:ext cx="2826056" cy="13716000"/>
              <a:chOff x="0" y="0"/>
              <a:chExt cx="558233" cy="2709333"/>
            </a:xfrm>
          </p:grpSpPr>
          <p:sp>
            <p:nvSpPr>
              <p:cNvPr id="10" name="Freeform 10">
                <a:extLst>
                  <a:ext uri="{FF2B5EF4-FFF2-40B4-BE49-F238E27FC236}">
                    <a16:creationId xmlns:a16="http://schemas.microsoft.com/office/drawing/2014/main" id="{00F0AF6D-9F84-09EB-D15F-DE9CEF01F98F}"/>
                  </a:ext>
                </a:extLst>
              </p:cNvPr>
              <p:cNvSpPr/>
              <p:nvPr/>
            </p:nvSpPr>
            <p:spPr>
              <a:xfrm>
                <a:off x="0" y="0"/>
                <a:ext cx="558233" cy="2709333"/>
              </a:xfrm>
              <a:custGeom>
                <a:avLst/>
                <a:gdLst/>
                <a:ahLst/>
                <a:cxnLst/>
                <a:rect l="l" t="t" r="r" b="b"/>
                <a:pathLst>
                  <a:path w="558233" h="2709333">
                    <a:moveTo>
                      <a:pt x="0" y="0"/>
                    </a:moveTo>
                    <a:lnTo>
                      <a:pt x="558233" y="0"/>
                    </a:lnTo>
                    <a:lnTo>
                      <a:pt x="558233" y="2709333"/>
                    </a:lnTo>
                    <a:lnTo>
                      <a:pt x="0" y="2709333"/>
                    </a:lnTo>
                    <a:close/>
                  </a:path>
                </a:pathLst>
              </a:custGeom>
              <a:solidFill>
                <a:srgbClr val="2B3C5A"/>
              </a:solidFill>
            </p:spPr>
            <p:txBody>
              <a:bodyPr/>
              <a:lstStyle/>
              <a:p>
                <a:endParaRPr lang="en-US"/>
              </a:p>
            </p:txBody>
          </p:sp>
          <p:sp>
            <p:nvSpPr>
              <p:cNvPr id="11" name="TextBox 11">
                <a:extLst>
                  <a:ext uri="{FF2B5EF4-FFF2-40B4-BE49-F238E27FC236}">
                    <a16:creationId xmlns:a16="http://schemas.microsoft.com/office/drawing/2014/main" id="{88E7AD0E-368B-0456-6172-6628DEBC6806}"/>
                  </a:ext>
                </a:extLst>
              </p:cNvPr>
              <p:cNvSpPr txBox="1"/>
              <p:nvPr/>
            </p:nvSpPr>
            <p:spPr>
              <a:xfrm>
                <a:off x="0" y="-47625"/>
                <a:ext cx="558233" cy="2756958"/>
              </a:xfrm>
              <a:prstGeom prst="rect">
                <a:avLst/>
              </a:prstGeom>
            </p:spPr>
            <p:txBody>
              <a:bodyPr lIns="50800" tIns="50800" rIns="50800" bIns="50800" rtlCol="0" anchor="ctr"/>
              <a:lstStyle/>
              <a:p>
                <a:pPr algn="ctr">
                  <a:lnSpc>
                    <a:spcPts val="2659"/>
                  </a:lnSpc>
                </a:pPr>
                <a:endParaRPr/>
              </a:p>
            </p:txBody>
          </p:sp>
        </p:grpSp>
      </p:grpSp>
      <p:sp>
        <p:nvSpPr>
          <p:cNvPr id="12" name="Freeform 12">
            <a:extLst>
              <a:ext uri="{FF2B5EF4-FFF2-40B4-BE49-F238E27FC236}">
                <a16:creationId xmlns:a16="http://schemas.microsoft.com/office/drawing/2014/main" id="{0761A799-CF2E-1184-A04D-A2329603B04A}"/>
              </a:ext>
            </a:extLst>
          </p:cNvPr>
          <p:cNvSpPr/>
          <p:nvPr/>
        </p:nvSpPr>
        <p:spPr>
          <a:xfrm>
            <a:off x="12646898" y="-210192"/>
            <a:ext cx="7315200" cy="2477783"/>
          </a:xfrm>
          <a:custGeom>
            <a:avLst/>
            <a:gdLst/>
            <a:ahLst/>
            <a:cxnLst/>
            <a:rect l="l" t="t" r="r" b="b"/>
            <a:pathLst>
              <a:path w="7315200" h="2477783">
                <a:moveTo>
                  <a:pt x="0" y="0"/>
                </a:moveTo>
                <a:lnTo>
                  <a:pt x="7315200" y="0"/>
                </a:lnTo>
                <a:lnTo>
                  <a:pt x="7315200" y="2477784"/>
                </a:lnTo>
                <a:lnTo>
                  <a:pt x="0" y="24777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13" name="Freeform 13">
            <a:extLst>
              <a:ext uri="{FF2B5EF4-FFF2-40B4-BE49-F238E27FC236}">
                <a16:creationId xmlns:a16="http://schemas.microsoft.com/office/drawing/2014/main" id="{5864B823-CAF2-3F26-410A-3358FE3B8323}"/>
              </a:ext>
            </a:extLst>
          </p:cNvPr>
          <p:cNvSpPr/>
          <p:nvPr/>
        </p:nvSpPr>
        <p:spPr>
          <a:xfrm>
            <a:off x="12486850" y="8924344"/>
            <a:ext cx="5582559" cy="985158"/>
          </a:xfrm>
          <a:custGeom>
            <a:avLst/>
            <a:gdLst/>
            <a:ahLst/>
            <a:cxnLst/>
            <a:rect l="l" t="t" r="r" b="b"/>
            <a:pathLst>
              <a:path w="5582559" h="985158">
                <a:moveTo>
                  <a:pt x="0" y="0"/>
                </a:moveTo>
                <a:lnTo>
                  <a:pt x="5582559" y="0"/>
                </a:lnTo>
                <a:lnTo>
                  <a:pt x="5582559" y="985158"/>
                </a:lnTo>
                <a:lnTo>
                  <a:pt x="0" y="985158"/>
                </a:lnTo>
                <a:lnTo>
                  <a:pt x="0" y="0"/>
                </a:lnTo>
                <a:close/>
              </a:path>
            </a:pathLst>
          </a:custGeom>
          <a:blipFill>
            <a:blip r:embed="rId4"/>
            <a:stretch>
              <a:fillRect/>
            </a:stretch>
          </a:blipFill>
        </p:spPr>
        <p:txBody>
          <a:bodyPr/>
          <a:lstStyle/>
          <a:p>
            <a:endParaRPr lang="en-US"/>
          </a:p>
        </p:txBody>
      </p:sp>
      <p:sp>
        <p:nvSpPr>
          <p:cNvPr id="14" name="TextBox 14">
            <a:extLst>
              <a:ext uri="{FF2B5EF4-FFF2-40B4-BE49-F238E27FC236}">
                <a16:creationId xmlns:a16="http://schemas.microsoft.com/office/drawing/2014/main" id="{3CEC44E0-4244-4CC1-1B7E-AFB9593CC1F7}"/>
              </a:ext>
            </a:extLst>
          </p:cNvPr>
          <p:cNvSpPr txBox="1"/>
          <p:nvPr/>
        </p:nvSpPr>
        <p:spPr>
          <a:xfrm>
            <a:off x="4208014" y="4340103"/>
            <a:ext cx="14079986" cy="1425968"/>
          </a:xfrm>
          <a:prstGeom prst="rect">
            <a:avLst/>
          </a:prstGeom>
        </p:spPr>
        <p:txBody>
          <a:bodyPr wrap="square" lIns="0" tIns="0" rIns="0" bIns="0" rtlCol="0" anchor="t">
            <a:spAutoFit/>
          </a:bodyPr>
          <a:lstStyle/>
          <a:p>
            <a:pPr algn="ctr">
              <a:lnSpc>
                <a:spcPts val="10477"/>
              </a:lnSpc>
            </a:pPr>
            <a:r>
              <a:rPr lang="en-US" sz="11500" dirty="0">
                <a:solidFill>
                  <a:srgbClr val="2B3C5A"/>
                </a:solidFill>
                <a:latin typeface="Myriad"/>
                <a:ea typeface="Myriad"/>
                <a:cs typeface="Myriad"/>
                <a:sym typeface="Myriad"/>
              </a:rPr>
              <a:t>ASA Sections</a:t>
            </a:r>
          </a:p>
        </p:txBody>
      </p:sp>
    </p:spTree>
    <p:extLst>
      <p:ext uri="{BB962C8B-B14F-4D97-AF65-F5344CB8AC3E}">
        <p14:creationId xmlns:p14="http://schemas.microsoft.com/office/powerpoint/2010/main" val="2463123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78CFCD-2024-B33A-9EEB-DDAA35E0804B}"/>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D8CCFA7F-9661-F5E8-11DF-B386606F098C}"/>
              </a:ext>
            </a:extLst>
          </p:cNvPr>
          <p:cNvSpPr txBox="1"/>
          <p:nvPr/>
        </p:nvSpPr>
        <p:spPr>
          <a:xfrm>
            <a:off x="0" y="241637"/>
            <a:ext cx="18288000" cy="1015663"/>
          </a:xfrm>
          <a:prstGeom prst="rect">
            <a:avLst/>
          </a:prstGeom>
        </p:spPr>
        <p:txBody>
          <a:bodyPr wrap="square" lIns="0" tIns="0" rIns="0" bIns="0" rtlCol="0" anchor="t">
            <a:spAutoFit/>
          </a:bodyPr>
          <a:lstStyle/>
          <a:p>
            <a:pPr algn="ctr"/>
            <a:r>
              <a:rPr lang="en-US" sz="6600" b="1" dirty="0">
                <a:solidFill>
                  <a:srgbClr val="000000"/>
                </a:solidFill>
                <a:latin typeface="Myriad Bold"/>
                <a:ea typeface="Myriad Bold"/>
                <a:cs typeface="Myriad Bold"/>
                <a:sym typeface="Myriad Bold"/>
              </a:rPr>
              <a:t>Sections (with year established)</a:t>
            </a:r>
          </a:p>
        </p:txBody>
      </p:sp>
      <p:sp>
        <p:nvSpPr>
          <p:cNvPr id="3" name="TextBox 3">
            <a:extLst>
              <a:ext uri="{FF2B5EF4-FFF2-40B4-BE49-F238E27FC236}">
                <a16:creationId xmlns:a16="http://schemas.microsoft.com/office/drawing/2014/main" id="{ACC4D257-BBE1-434B-21CA-CA7CF4AD8917}"/>
              </a:ext>
            </a:extLst>
          </p:cNvPr>
          <p:cNvSpPr txBox="1"/>
          <p:nvPr/>
        </p:nvSpPr>
        <p:spPr>
          <a:xfrm>
            <a:off x="1314450" y="1638300"/>
            <a:ext cx="15659100" cy="15684102"/>
          </a:xfrm>
          <a:prstGeom prst="rect">
            <a:avLst/>
          </a:prstGeom>
        </p:spPr>
        <p:txBody>
          <a:bodyPr wrap="square" lIns="0" tIns="0" rIns="0" bIns="0" numCol="2" rtlCol="0" anchor="t">
            <a:spAutoFit/>
          </a:bodyPr>
          <a:lstStyle/>
          <a:p>
            <a:pPr marL="399414" lvl="1" algn="l">
              <a:lnSpc>
                <a:spcPct val="150000"/>
              </a:lnSpc>
            </a:pPr>
            <a:r>
              <a:rPr lang="en-US" sz="2000" dirty="0">
                <a:solidFill>
                  <a:srgbClr val="000000"/>
                </a:solidFill>
                <a:latin typeface="Myriad Bold"/>
                <a:ea typeface="Myriad Bold"/>
                <a:cs typeface="Myriad Bold"/>
                <a:sym typeface="Myriad Bold"/>
              </a:rPr>
              <a:t>Bayesian Statistical Science (est. 1992)</a:t>
            </a:r>
          </a:p>
          <a:p>
            <a:pPr marL="399414" lvl="1" algn="l">
              <a:lnSpc>
                <a:spcPct val="150000"/>
              </a:lnSpc>
            </a:pPr>
            <a:r>
              <a:rPr lang="en-US" sz="2000" dirty="0">
                <a:solidFill>
                  <a:srgbClr val="000000"/>
                </a:solidFill>
                <a:latin typeface="Myriad Bold"/>
                <a:ea typeface="Myriad Bold"/>
                <a:cs typeface="Myriad Bold"/>
                <a:sym typeface="Myriad Bold"/>
              </a:rPr>
              <a:t>Biometrics (est. 1938)</a:t>
            </a:r>
          </a:p>
          <a:p>
            <a:pPr marL="399414" lvl="1" algn="l">
              <a:lnSpc>
                <a:spcPct val="150000"/>
              </a:lnSpc>
            </a:pPr>
            <a:r>
              <a:rPr lang="en-US" sz="2000" dirty="0">
                <a:solidFill>
                  <a:srgbClr val="000000"/>
                </a:solidFill>
                <a:latin typeface="Myriad Bold"/>
                <a:ea typeface="Myriad Bold"/>
                <a:cs typeface="Myriad Bold"/>
                <a:sym typeface="Myriad Bold"/>
              </a:rPr>
              <a:t>Biopharmaceutical (est. 1981)</a:t>
            </a:r>
          </a:p>
          <a:p>
            <a:pPr marL="399414" lvl="1" algn="l">
              <a:lnSpc>
                <a:spcPct val="150000"/>
              </a:lnSpc>
            </a:pPr>
            <a:r>
              <a:rPr lang="en-US" sz="2000" dirty="0">
                <a:solidFill>
                  <a:srgbClr val="000000"/>
                </a:solidFill>
                <a:latin typeface="Myriad Bold"/>
                <a:ea typeface="Myriad Bold"/>
                <a:cs typeface="Myriad Bold"/>
                <a:sym typeface="Myriad Bold"/>
              </a:rPr>
              <a:t>Business and Economic Statistics (est. 1950)</a:t>
            </a:r>
          </a:p>
          <a:p>
            <a:pPr marL="399414" lvl="1" algn="l">
              <a:lnSpc>
                <a:spcPct val="150000"/>
              </a:lnSpc>
            </a:pPr>
            <a:r>
              <a:rPr lang="en-US" sz="2000" dirty="0">
                <a:solidFill>
                  <a:srgbClr val="000000"/>
                </a:solidFill>
                <a:latin typeface="Myriad Bold"/>
                <a:ea typeface="Myriad Bold"/>
                <a:cs typeface="Myriad Bold"/>
                <a:sym typeface="Myriad Bold"/>
              </a:rPr>
              <a:t>Statistical Computing (est. 1972)</a:t>
            </a:r>
          </a:p>
          <a:p>
            <a:pPr marL="399414" lvl="1" algn="l">
              <a:lnSpc>
                <a:spcPct val="150000"/>
              </a:lnSpc>
            </a:pPr>
            <a:r>
              <a:rPr lang="en-US" sz="2000" dirty="0">
                <a:solidFill>
                  <a:srgbClr val="000000"/>
                </a:solidFill>
                <a:latin typeface="Myriad Bold"/>
                <a:ea typeface="Myriad Bold"/>
                <a:cs typeface="Myriad Bold"/>
                <a:sym typeface="Myriad Bold"/>
              </a:rPr>
              <a:t>Statistical Consulting (est. 1991)</a:t>
            </a:r>
          </a:p>
          <a:p>
            <a:pPr marL="399414" lvl="1" algn="l">
              <a:lnSpc>
                <a:spcPct val="150000"/>
              </a:lnSpc>
            </a:pPr>
            <a:r>
              <a:rPr lang="en-US" sz="2000" dirty="0">
                <a:solidFill>
                  <a:srgbClr val="000000"/>
                </a:solidFill>
                <a:latin typeface="Myriad Bold"/>
                <a:ea typeface="Myriad Bold"/>
                <a:cs typeface="Myriad Bold"/>
                <a:sym typeface="Myriad Bold"/>
              </a:rPr>
              <a:t>Statistics and Data Science Education (est. 1948)</a:t>
            </a:r>
          </a:p>
          <a:p>
            <a:pPr marL="399414" lvl="1" algn="l">
              <a:lnSpc>
                <a:spcPct val="150000"/>
              </a:lnSpc>
            </a:pPr>
            <a:r>
              <a:rPr lang="en-US" sz="2000" dirty="0">
                <a:solidFill>
                  <a:srgbClr val="000000"/>
                </a:solidFill>
                <a:latin typeface="Myriad Bold"/>
                <a:ea typeface="Myriad Bold"/>
                <a:cs typeface="Myriad Bold"/>
                <a:sym typeface="Myriad Bold"/>
              </a:rPr>
              <a:t>Statistics in Defense and National Security (est. 2004)</a:t>
            </a:r>
          </a:p>
          <a:p>
            <a:pPr marL="399414" lvl="1" algn="l">
              <a:lnSpc>
                <a:spcPct val="150000"/>
              </a:lnSpc>
            </a:pPr>
            <a:r>
              <a:rPr lang="en-US" sz="2000" dirty="0">
                <a:solidFill>
                  <a:srgbClr val="000000"/>
                </a:solidFill>
                <a:latin typeface="Myriad Bold"/>
                <a:ea typeface="Myriad Bold"/>
                <a:cs typeface="Myriad Bold"/>
                <a:sym typeface="Myriad Bold"/>
              </a:rPr>
              <a:t>Statistics and the Environment (est. 1990)</a:t>
            </a:r>
          </a:p>
          <a:p>
            <a:pPr marL="399414" lvl="1" algn="l">
              <a:lnSpc>
                <a:spcPct val="150000"/>
              </a:lnSpc>
            </a:pPr>
            <a:r>
              <a:rPr lang="en-US" sz="2000" dirty="0">
                <a:solidFill>
                  <a:srgbClr val="000000"/>
                </a:solidFill>
                <a:latin typeface="Myriad Bold"/>
                <a:ea typeface="Myriad Bold"/>
                <a:cs typeface="Myriad Bold"/>
                <a:sym typeface="Myriad Bold"/>
              </a:rPr>
              <a:t>Statistics in Epidemiology (est. 1992)</a:t>
            </a:r>
          </a:p>
          <a:p>
            <a:pPr marL="399414" lvl="1" algn="l">
              <a:lnSpc>
                <a:spcPct val="150000"/>
              </a:lnSpc>
            </a:pPr>
            <a:r>
              <a:rPr lang="en-US" sz="2000" dirty="0">
                <a:solidFill>
                  <a:srgbClr val="000000"/>
                </a:solidFill>
                <a:latin typeface="Myriad Bold"/>
                <a:ea typeface="Myriad Bold"/>
                <a:cs typeface="Myriad Bold"/>
                <a:sym typeface="Myriad Bold"/>
              </a:rPr>
              <a:t>Statistics in Genomics and Genetics (est. 2015)</a:t>
            </a:r>
          </a:p>
          <a:p>
            <a:pPr marL="399414" lvl="1" algn="l">
              <a:lnSpc>
                <a:spcPct val="150000"/>
              </a:lnSpc>
            </a:pPr>
            <a:r>
              <a:rPr lang="en-US" sz="2000" dirty="0">
                <a:solidFill>
                  <a:srgbClr val="000000"/>
                </a:solidFill>
                <a:latin typeface="Myriad Bold"/>
                <a:ea typeface="Myriad Bold"/>
                <a:cs typeface="Myriad Bold"/>
                <a:sym typeface="Myriad Bold"/>
              </a:rPr>
              <a:t>Government Statistics (est. 1988)</a:t>
            </a:r>
          </a:p>
          <a:p>
            <a:pPr marL="399414" lvl="1" algn="l">
              <a:lnSpc>
                <a:spcPct val="150000"/>
              </a:lnSpc>
            </a:pPr>
            <a:r>
              <a:rPr lang="en-US" sz="2000" dirty="0">
                <a:solidFill>
                  <a:srgbClr val="000000"/>
                </a:solidFill>
                <a:latin typeface="Myriad Bold"/>
                <a:ea typeface="Myriad Bold"/>
                <a:cs typeface="Myriad Bold"/>
                <a:sym typeface="Myriad Bold"/>
              </a:rPr>
              <a:t>Statistical Graphics (est. 1985)</a:t>
            </a:r>
          </a:p>
          <a:p>
            <a:pPr marL="399414" lvl="1" algn="l">
              <a:lnSpc>
                <a:spcPct val="150000"/>
              </a:lnSpc>
            </a:pPr>
            <a:r>
              <a:rPr lang="en-US" sz="2000" dirty="0">
                <a:solidFill>
                  <a:srgbClr val="000000"/>
                </a:solidFill>
                <a:latin typeface="Myriad Bold"/>
                <a:ea typeface="Myriad Bold"/>
                <a:cs typeface="Myriad Bold"/>
                <a:sym typeface="Myriad Bold"/>
              </a:rPr>
              <a:t>Health Policy Statistics (est. 1994)</a:t>
            </a:r>
          </a:p>
          <a:p>
            <a:pPr marL="399414" lvl="1" algn="l">
              <a:lnSpc>
                <a:spcPct val="150000"/>
              </a:lnSpc>
            </a:pPr>
            <a:r>
              <a:rPr lang="en-US" sz="2000" dirty="0">
                <a:solidFill>
                  <a:srgbClr val="000000"/>
                </a:solidFill>
                <a:latin typeface="Myriad Bold"/>
                <a:ea typeface="Myriad Bold"/>
                <a:cs typeface="Myriad Bold"/>
                <a:sym typeface="Myriad Bold"/>
              </a:rPr>
              <a:t>Statistics in Imaging (est. 2012)</a:t>
            </a:r>
          </a:p>
          <a:p>
            <a:pPr marL="399414" lvl="1" algn="l">
              <a:lnSpc>
                <a:spcPct val="150000"/>
              </a:lnSpc>
            </a:pPr>
            <a:endParaRPr lang="en-US" sz="2000" dirty="0">
              <a:solidFill>
                <a:srgbClr val="000000"/>
              </a:solidFill>
              <a:latin typeface="Myriad Bold"/>
              <a:ea typeface="Myriad Bold"/>
              <a:cs typeface="Myriad Bold"/>
              <a:sym typeface="Myriad Bold"/>
            </a:endParaRPr>
          </a:p>
          <a:p>
            <a:pPr marL="399414" lvl="1" algn="l">
              <a:lnSpc>
                <a:spcPct val="150000"/>
              </a:lnSpc>
            </a:pPr>
            <a:endParaRPr lang="en-US" sz="2000" dirty="0">
              <a:solidFill>
                <a:srgbClr val="000000"/>
              </a:solidFill>
              <a:latin typeface="Myriad Bold"/>
              <a:ea typeface="Myriad Bold"/>
              <a:cs typeface="Myriad Bold"/>
              <a:sym typeface="Myriad Bold"/>
            </a:endParaRPr>
          </a:p>
          <a:p>
            <a:pPr marL="399414" lvl="1" algn="l">
              <a:lnSpc>
                <a:spcPct val="150000"/>
              </a:lnSpc>
            </a:pPr>
            <a:endParaRPr lang="en-US" sz="2000" dirty="0">
              <a:solidFill>
                <a:srgbClr val="000000"/>
              </a:solidFill>
              <a:latin typeface="Myriad Bold"/>
              <a:ea typeface="Myriad Bold"/>
              <a:cs typeface="Myriad Bold"/>
              <a:sym typeface="Myriad Bold"/>
            </a:endParaRPr>
          </a:p>
          <a:p>
            <a:pPr marL="399414" lvl="1" algn="l">
              <a:lnSpc>
                <a:spcPct val="150000"/>
              </a:lnSpc>
            </a:pPr>
            <a:endParaRPr lang="en-US" sz="2000" dirty="0">
              <a:solidFill>
                <a:srgbClr val="000000"/>
              </a:solidFill>
              <a:latin typeface="Myriad Bold"/>
              <a:ea typeface="Myriad Bold"/>
              <a:cs typeface="Myriad Bold"/>
              <a:sym typeface="Myriad Bold"/>
            </a:endParaRPr>
          </a:p>
          <a:p>
            <a:pPr marL="399414" lvl="1" algn="l">
              <a:lnSpc>
                <a:spcPct val="150000"/>
              </a:lnSpc>
            </a:pPr>
            <a:endParaRPr lang="en-US" sz="2000" dirty="0">
              <a:solidFill>
                <a:srgbClr val="000000"/>
              </a:solidFill>
              <a:latin typeface="Myriad Bold"/>
              <a:ea typeface="Myriad Bold"/>
              <a:cs typeface="Myriad Bold"/>
              <a:sym typeface="Myriad Bold"/>
            </a:endParaRPr>
          </a:p>
          <a:p>
            <a:pPr marL="399414" lvl="1" algn="l">
              <a:lnSpc>
                <a:spcPct val="150000"/>
              </a:lnSpc>
            </a:pPr>
            <a:endParaRPr lang="en-US" sz="2000" dirty="0">
              <a:solidFill>
                <a:srgbClr val="000000"/>
              </a:solidFill>
              <a:latin typeface="Myriad Bold"/>
              <a:ea typeface="Myriad Bold"/>
              <a:cs typeface="Myriad Bold"/>
              <a:sym typeface="Myriad Bold"/>
            </a:endParaRPr>
          </a:p>
          <a:p>
            <a:pPr marL="399414" lvl="1" algn="l">
              <a:lnSpc>
                <a:spcPct val="150000"/>
              </a:lnSpc>
            </a:pPr>
            <a:endParaRPr lang="en-US" sz="2000" dirty="0">
              <a:solidFill>
                <a:srgbClr val="000000"/>
              </a:solidFill>
              <a:latin typeface="Myriad Bold"/>
              <a:ea typeface="Myriad Bold"/>
              <a:cs typeface="Myriad Bold"/>
              <a:sym typeface="Myriad Bold"/>
            </a:endParaRPr>
          </a:p>
          <a:p>
            <a:pPr marL="399414" lvl="1" algn="l">
              <a:lnSpc>
                <a:spcPct val="150000"/>
              </a:lnSpc>
            </a:pPr>
            <a:endParaRPr lang="en-US" sz="2000" dirty="0">
              <a:solidFill>
                <a:srgbClr val="000000"/>
              </a:solidFill>
              <a:latin typeface="Myriad Bold"/>
              <a:ea typeface="Myriad Bold"/>
              <a:cs typeface="Myriad Bold"/>
              <a:sym typeface="Myriad Bold"/>
            </a:endParaRPr>
          </a:p>
          <a:p>
            <a:pPr marL="399414" lvl="1" algn="l">
              <a:lnSpc>
                <a:spcPct val="150000"/>
              </a:lnSpc>
            </a:pPr>
            <a:endParaRPr lang="en-US" sz="2000" dirty="0">
              <a:solidFill>
                <a:srgbClr val="000000"/>
              </a:solidFill>
              <a:latin typeface="Myriad Bold"/>
              <a:ea typeface="Myriad Bold"/>
              <a:cs typeface="Myriad Bold"/>
              <a:sym typeface="Myriad Bold"/>
            </a:endParaRPr>
          </a:p>
          <a:p>
            <a:pPr marL="399414" lvl="1" algn="l">
              <a:lnSpc>
                <a:spcPct val="150000"/>
              </a:lnSpc>
            </a:pPr>
            <a:endParaRPr lang="en-US" sz="2000" dirty="0">
              <a:solidFill>
                <a:srgbClr val="000000"/>
              </a:solidFill>
              <a:latin typeface="Myriad Bold"/>
              <a:ea typeface="Myriad Bold"/>
              <a:cs typeface="Myriad Bold"/>
              <a:sym typeface="Myriad Bold"/>
            </a:endParaRPr>
          </a:p>
          <a:p>
            <a:pPr marL="399414" lvl="1" algn="l">
              <a:lnSpc>
                <a:spcPct val="150000"/>
              </a:lnSpc>
            </a:pPr>
            <a:endParaRPr lang="en-US" sz="2000" dirty="0">
              <a:solidFill>
                <a:srgbClr val="000000"/>
              </a:solidFill>
              <a:latin typeface="Myriad Bold"/>
              <a:ea typeface="Myriad Bold"/>
              <a:cs typeface="Myriad Bold"/>
              <a:sym typeface="Myriad Bold"/>
            </a:endParaRPr>
          </a:p>
          <a:p>
            <a:pPr marL="399414" lvl="1" algn="l">
              <a:lnSpc>
                <a:spcPct val="150000"/>
              </a:lnSpc>
            </a:pPr>
            <a:endParaRPr lang="en-US" sz="2000" dirty="0">
              <a:solidFill>
                <a:srgbClr val="000000"/>
              </a:solidFill>
              <a:latin typeface="Myriad Bold"/>
              <a:ea typeface="Myriad Bold"/>
              <a:cs typeface="Myriad Bold"/>
              <a:sym typeface="Myriad Bold"/>
            </a:endParaRPr>
          </a:p>
          <a:p>
            <a:pPr marL="399414" lvl="1" algn="l">
              <a:lnSpc>
                <a:spcPct val="150000"/>
              </a:lnSpc>
            </a:pPr>
            <a:endParaRPr lang="en-US" sz="2000" dirty="0">
              <a:solidFill>
                <a:srgbClr val="000000"/>
              </a:solidFill>
              <a:latin typeface="Myriad Bold"/>
              <a:ea typeface="Myriad Bold"/>
              <a:cs typeface="Myriad Bold"/>
              <a:sym typeface="Myriad Bold"/>
            </a:endParaRPr>
          </a:p>
          <a:p>
            <a:pPr marL="399414" lvl="1" algn="l">
              <a:lnSpc>
                <a:spcPct val="150000"/>
              </a:lnSpc>
            </a:pPr>
            <a:endParaRPr lang="en-US" sz="2000" dirty="0">
              <a:solidFill>
                <a:srgbClr val="000000"/>
              </a:solidFill>
              <a:latin typeface="Myriad Bold"/>
              <a:ea typeface="Myriad Bold"/>
              <a:cs typeface="Myriad Bold"/>
              <a:sym typeface="Myriad Bold"/>
            </a:endParaRPr>
          </a:p>
          <a:p>
            <a:pPr marL="399414" lvl="1" algn="l">
              <a:lnSpc>
                <a:spcPct val="150000"/>
              </a:lnSpc>
            </a:pPr>
            <a:endParaRPr lang="en-US" sz="2000" dirty="0">
              <a:solidFill>
                <a:srgbClr val="000000"/>
              </a:solidFill>
              <a:latin typeface="Myriad Bold"/>
              <a:ea typeface="Myriad Bold"/>
              <a:cs typeface="Myriad Bold"/>
              <a:sym typeface="Myriad Bold"/>
            </a:endParaRPr>
          </a:p>
          <a:p>
            <a:pPr marL="399414" lvl="1" algn="l">
              <a:lnSpc>
                <a:spcPct val="150000"/>
              </a:lnSpc>
            </a:pPr>
            <a:endParaRPr lang="en-US" sz="2000" dirty="0">
              <a:solidFill>
                <a:srgbClr val="000000"/>
              </a:solidFill>
              <a:latin typeface="Myriad Bold"/>
              <a:ea typeface="Myriad Bold"/>
              <a:cs typeface="Myriad Bold"/>
              <a:sym typeface="Myriad Bold"/>
            </a:endParaRPr>
          </a:p>
          <a:p>
            <a:pPr marL="399414" lvl="1" algn="l">
              <a:lnSpc>
                <a:spcPct val="150000"/>
              </a:lnSpc>
            </a:pPr>
            <a:r>
              <a:rPr lang="en-US" sz="2000" dirty="0">
                <a:solidFill>
                  <a:srgbClr val="000000"/>
                </a:solidFill>
                <a:latin typeface="Myriad Bold"/>
                <a:ea typeface="Myriad Bold"/>
                <a:cs typeface="Myriad Bold"/>
                <a:sym typeface="Myriad Bold"/>
              </a:rPr>
              <a:t>Statistical Learning and Data Science (est. 2009)</a:t>
            </a:r>
          </a:p>
          <a:p>
            <a:pPr marL="399414" lvl="1" algn="l">
              <a:lnSpc>
                <a:spcPct val="150000"/>
              </a:lnSpc>
            </a:pPr>
            <a:r>
              <a:rPr lang="en-US" sz="2000" dirty="0">
                <a:solidFill>
                  <a:srgbClr val="000000"/>
                </a:solidFill>
                <a:latin typeface="Myriad Bold"/>
                <a:ea typeface="Myriad Bold"/>
                <a:cs typeface="Myriad Bold"/>
                <a:sym typeface="Myriad Bold"/>
              </a:rPr>
              <a:t>Lifetime Data Science Section (est. 2019)</a:t>
            </a:r>
          </a:p>
          <a:p>
            <a:pPr marL="399414" lvl="1" algn="l">
              <a:lnSpc>
                <a:spcPct val="150000"/>
              </a:lnSpc>
            </a:pPr>
            <a:r>
              <a:rPr lang="en-US" sz="2000" dirty="0">
                <a:solidFill>
                  <a:srgbClr val="000000"/>
                </a:solidFill>
                <a:latin typeface="Myriad Bold"/>
                <a:ea typeface="Myriad Bold"/>
                <a:cs typeface="Myriad Bold"/>
                <a:sym typeface="Myriad Bold"/>
              </a:rPr>
              <a:t>Statistics in Marketing (est. 1991) </a:t>
            </a:r>
          </a:p>
          <a:p>
            <a:pPr marL="399414" lvl="1" algn="l">
              <a:lnSpc>
                <a:spcPct val="150000"/>
              </a:lnSpc>
            </a:pPr>
            <a:r>
              <a:rPr lang="en-US" sz="2000" dirty="0">
                <a:solidFill>
                  <a:srgbClr val="000000"/>
                </a:solidFill>
                <a:latin typeface="Myriad Bold"/>
                <a:ea typeface="Myriad Bold"/>
                <a:cs typeface="Myriad Bold"/>
                <a:sym typeface="Myriad Bold"/>
              </a:rPr>
              <a:t>Medical Devices and Diagnostics (est. 2014)</a:t>
            </a:r>
          </a:p>
          <a:p>
            <a:pPr marL="399414" lvl="1" algn="l">
              <a:lnSpc>
                <a:spcPct val="150000"/>
              </a:lnSpc>
            </a:pPr>
            <a:r>
              <a:rPr lang="en-US" sz="2000" dirty="0">
                <a:solidFill>
                  <a:srgbClr val="000000"/>
                </a:solidFill>
                <a:latin typeface="Myriad Bold"/>
                <a:ea typeface="Myriad Bold"/>
                <a:cs typeface="Myriad Bold"/>
                <a:sym typeface="Myriad Bold"/>
              </a:rPr>
              <a:t>Mental Health Statistics (est. 2013)</a:t>
            </a:r>
          </a:p>
          <a:p>
            <a:pPr marL="399414" lvl="1" algn="l">
              <a:lnSpc>
                <a:spcPct val="150000"/>
              </a:lnSpc>
            </a:pPr>
            <a:r>
              <a:rPr lang="en-US" sz="2000" dirty="0">
                <a:solidFill>
                  <a:srgbClr val="000000"/>
                </a:solidFill>
                <a:latin typeface="Myriad Bold"/>
                <a:ea typeface="Myriad Bold"/>
                <a:cs typeface="Myriad Bold"/>
                <a:sym typeface="Myriad Bold"/>
              </a:rPr>
              <a:t>Nonparametric (est. 1999)</a:t>
            </a:r>
          </a:p>
          <a:p>
            <a:pPr marL="399414" lvl="1" algn="l">
              <a:lnSpc>
                <a:spcPct val="150000"/>
              </a:lnSpc>
            </a:pPr>
            <a:r>
              <a:rPr lang="en-US" sz="2000" dirty="0">
                <a:solidFill>
                  <a:srgbClr val="000000"/>
                </a:solidFill>
                <a:latin typeface="Myriad Bold"/>
                <a:ea typeface="Myriad Bold"/>
                <a:cs typeface="Myriad Bold"/>
                <a:sym typeface="Myriad Bold"/>
              </a:rPr>
              <a:t>Physical and Engineering Sciences (est. 1954)</a:t>
            </a:r>
          </a:p>
          <a:p>
            <a:pPr marL="399414" lvl="1" algn="l">
              <a:lnSpc>
                <a:spcPct val="150000"/>
              </a:lnSpc>
            </a:pPr>
            <a:r>
              <a:rPr lang="en-US" sz="2000" dirty="0">
                <a:solidFill>
                  <a:srgbClr val="000000"/>
                </a:solidFill>
                <a:latin typeface="Myriad Bold"/>
                <a:ea typeface="Myriad Bold"/>
                <a:cs typeface="Myriad Bold"/>
                <a:sym typeface="Myriad Bold"/>
              </a:rPr>
              <a:t>Statistical Programmers and Analysts (est. 2009)</a:t>
            </a:r>
          </a:p>
          <a:p>
            <a:pPr marL="399414" lvl="1" algn="l">
              <a:lnSpc>
                <a:spcPct val="150000"/>
              </a:lnSpc>
            </a:pPr>
            <a:r>
              <a:rPr lang="en-US" sz="2000" dirty="0">
                <a:solidFill>
                  <a:srgbClr val="000000"/>
                </a:solidFill>
                <a:latin typeface="Myriad Bold"/>
                <a:ea typeface="Myriad Bold"/>
                <a:cs typeface="Myriad Bold"/>
                <a:sym typeface="Myriad Bold"/>
              </a:rPr>
              <a:t>Quality and Productivity (est. 1989)</a:t>
            </a:r>
          </a:p>
          <a:p>
            <a:pPr marL="399414" lvl="1" algn="l">
              <a:lnSpc>
                <a:spcPct val="150000"/>
              </a:lnSpc>
            </a:pPr>
            <a:r>
              <a:rPr lang="en-US" sz="2000" dirty="0">
                <a:solidFill>
                  <a:srgbClr val="000000"/>
                </a:solidFill>
                <a:latin typeface="Myriad Bold"/>
                <a:ea typeface="Myriad Bold"/>
                <a:cs typeface="Myriad Bold"/>
                <a:sym typeface="Myriad Bold"/>
              </a:rPr>
              <a:t>Risk Analysis (est. 1994)</a:t>
            </a:r>
          </a:p>
          <a:p>
            <a:pPr marL="399414" lvl="1" algn="l">
              <a:lnSpc>
                <a:spcPct val="150000"/>
              </a:lnSpc>
            </a:pPr>
            <a:r>
              <a:rPr lang="en-US" sz="2000" dirty="0">
                <a:solidFill>
                  <a:srgbClr val="000000"/>
                </a:solidFill>
                <a:latin typeface="Myriad Bold"/>
                <a:ea typeface="Myriad Bold"/>
                <a:cs typeface="Myriad Bold"/>
                <a:sym typeface="Myriad Bold"/>
              </a:rPr>
              <a:t>Social Statistics (est. 1953)</a:t>
            </a:r>
          </a:p>
          <a:p>
            <a:pPr marL="399414" lvl="1" algn="l">
              <a:lnSpc>
                <a:spcPct val="150000"/>
              </a:lnSpc>
            </a:pPr>
            <a:r>
              <a:rPr lang="en-US" sz="2000" dirty="0">
                <a:solidFill>
                  <a:srgbClr val="000000"/>
                </a:solidFill>
                <a:latin typeface="Myriad Bold"/>
                <a:ea typeface="Myriad Bold"/>
                <a:cs typeface="Myriad Bold"/>
                <a:sym typeface="Myriad Bold"/>
              </a:rPr>
              <a:t>Statistics in Sports (est. 1992)</a:t>
            </a:r>
          </a:p>
          <a:p>
            <a:pPr marL="399414" lvl="1" algn="l">
              <a:lnSpc>
                <a:spcPct val="150000"/>
              </a:lnSpc>
            </a:pPr>
            <a:r>
              <a:rPr lang="en-US" sz="2000" dirty="0">
                <a:solidFill>
                  <a:srgbClr val="000000"/>
                </a:solidFill>
                <a:latin typeface="Myriad Bold"/>
                <a:ea typeface="Myriad Bold"/>
                <a:cs typeface="Myriad Bold"/>
                <a:sym typeface="Myriad Bold"/>
              </a:rPr>
              <a:t>Survey Research Methods (est. 1978)</a:t>
            </a:r>
          </a:p>
          <a:p>
            <a:pPr marL="399414" lvl="1" algn="l">
              <a:lnSpc>
                <a:spcPct val="150000"/>
              </a:lnSpc>
            </a:pPr>
            <a:r>
              <a:rPr lang="en-US" sz="2000" dirty="0">
                <a:solidFill>
                  <a:srgbClr val="000000"/>
                </a:solidFill>
                <a:latin typeface="Myriad Bold"/>
                <a:ea typeface="Myriad Bold"/>
                <a:cs typeface="Myriad Bold"/>
                <a:sym typeface="Myriad Bold"/>
              </a:rPr>
              <a:t>Teaching of Statistics in the Health Sciences (est. 1991)</a:t>
            </a:r>
          </a:p>
          <a:p>
            <a:pPr marL="399414" lvl="1" algn="l">
              <a:lnSpc>
                <a:spcPct val="150000"/>
              </a:lnSpc>
            </a:pPr>
            <a:r>
              <a:rPr lang="en-US" sz="2000" dirty="0">
                <a:solidFill>
                  <a:srgbClr val="000000"/>
                </a:solidFill>
                <a:latin typeface="Myriad Bold"/>
                <a:ea typeface="Myriad Bold"/>
                <a:cs typeface="Myriad Bold"/>
                <a:sym typeface="Myriad Bold"/>
              </a:rPr>
              <a:t>Text Analysis (est. 2023)</a:t>
            </a:r>
          </a:p>
          <a:p>
            <a:pPr marL="399414" lvl="1" algn="l">
              <a:lnSpc>
                <a:spcPct val="150000"/>
              </a:lnSpc>
            </a:pPr>
            <a:endParaRPr lang="en-US" sz="2200" dirty="0">
              <a:solidFill>
                <a:srgbClr val="000000"/>
              </a:solidFill>
              <a:latin typeface="Myriad Bold"/>
              <a:ea typeface="Myriad Bold"/>
              <a:cs typeface="Myriad Bold"/>
              <a:sym typeface="Myriad Bold"/>
            </a:endParaRPr>
          </a:p>
        </p:txBody>
      </p:sp>
      <p:sp>
        <p:nvSpPr>
          <p:cNvPr id="4" name="AutoShape 4">
            <a:extLst>
              <a:ext uri="{FF2B5EF4-FFF2-40B4-BE49-F238E27FC236}">
                <a16:creationId xmlns:a16="http://schemas.microsoft.com/office/drawing/2014/main" id="{5E1BD308-2FDC-8164-80DA-F92B7376F803}"/>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4B2B377F-A801-CD88-35C5-2755A62E2873}"/>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5" name="Picture 4" descr="A close-up of a logo&#10;&#10;AI-generated content may be incorrect.">
            <a:extLst>
              <a:ext uri="{FF2B5EF4-FFF2-40B4-BE49-F238E27FC236}">
                <a16:creationId xmlns:a16="http://schemas.microsoft.com/office/drawing/2014/main" id="{F8EF9612-B5FA-D9EB-9D9B-1F280A15D694}"/>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2521519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FB8E77-6F49-0087-EDA8-AC42B303DAF5}"/>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59C8C41E-8D4C-968F-7EDA-E9C4AD826608}"/>
              </a:ext>
            </a:extLst>
          </p:cNvPr>
          <p:cNvSpPr txBox="1"/>
          <p:nvPr/>
        </p:nvSpPr>
        <p:spPr>
          <a:xfrm>
            <a:off x="0" y="731324"/>
            <a:ext cx="18288000" cy="2462213"/>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Section on Bayesian </a:t>
            </a:r>
          </a:p>
          <a:p>
            <a:pPr algn="ctr"/>
            <a:r>
              <a:rPr lang="en-US" sz="8000" b="1" dirty="0">
                <a:solidFill>
                  <a:srgbClr val="000000"/>
                </a:solidFill>
                <a:latin typeface="Myriad Bold"/>
                <a:ea typeface="Myriad Bold"/>
                <a:cs typeface="Myriad Bold"/>
                <a:sym typeface="Myriad Bold"/>
              </a:rPr>
              <a:t>Statistical Science</a:t>
            </a:r>
          </a:p>
        </p:txBody>
      </p:sp>
      <p:sp>
        <p:nvSpPr>
          <p:cNvPr id="3" name="TextBox 3">
            <a:extLst>
              <a:ext uri="{FF2B5EF4-FFF2-40B4-BE49-F238E27FC236}">
                <a16:creationId xmlns:a16="http://schemas.microsoft.com/office/drawing/2014/main" id="{52F15D1D-20F9-2311-3F4A-762CDA1EC7E8}"/>
              </a:ext>
            </a:extLst>
          </p:cNvPr>
          <p:cNvSpPr txBox="1"/>
          <p:nvPr/>
        </p:nvSpPr>
        <p:spPr>
          <a:xfrm>
            <a:off x="6927" y="3480621"/>
            <a:ext cx="18288000" cy="2510687"/>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Networking opportunities, including emails about job openings and conferences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generous support for student travel including the International Society for Bayesian Analysis meetings and co-sponsors the Mitchell Prize and the Savage Award</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Offers terrific short courses at conferences</a:t>
            </a:r>
          </a:p>
        </p:txBody>
      </p:sp>
      <p:sp>
        <p:nvSpPr>
          <p:cNvPr id="4" name="AutoShape 4">
            <a:extLst>
              <a:ext uri="{FF2B5EF4-FFF2-40B4-BE49-F238E27FC236}">
                <a16:creationId xmlns:a16="http://schemas.microsoft.com/office/drawing/2014/main" id="{3FF86512-8F91-55F8-F1CB-6ED2810DC51B}"/>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sp>
        <p:nvSpPr>
          <p:cNvPr id="7" name="Freeform 4">
            <a:extLst>
              <a:ext uri="{FF2B5EF4-FFF2-40B4-BE49-F238E27FC236}">
                <a16:creationId xmlns:a16="http://schemas.microsoft.com/office/drawing/2014/main" id="{58857D28-C0D1-4DAA-941D-F394F91A848D}"/>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73DF4ACA-BB52-2111-7ADE-071DC5F96820}"/>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pic>
        <p:nvPicPr>
          <p:cNvPr id="6" name="Picture 5" descr="A close-up of a logo&#10;&#10;AI-generated content may be incorrect.">
            <a:extLst>
              <a:ext uri="{FF2B5EF4-FFF2-40B4-BE49-F238E27FC236}">
                <a16:creationId xmlns:a16="http://schemas.microsoft.com/office/drawing/2014/main" id="{316C7EEC-A2CF-4812-65F5-2E9FD4534132}"/>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1426229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3289B-F01F-768A-B221-88928800BC1C}"/>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78406672-D019-3A09-6124-A87710558F4D}"/>
              </a:ext>
            </a:extLst>
          </p:cNvPr>
          <p:cNvSpPr txBox="1"/>
          <p:nvPr/>
        </p:nvSpPr>
        <p:spPr>
          <a:xfrm>
            <a:off x="1" y="1562100"/>
            <a:ext cx="18288000" cy="1231106"/>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Biometrics Section </a:t>
            </a:r>
          </a:p>
        </p:txBody>
      </p:sp>
      <p:sp>
        <p:nvSpPr>
          <p:cNvPr id="3" name="TextBox 3">
            <a:extLst>
              <a:ext uri="{FF2B5EF4-FFF2-40B4-BE49-F238E27FC236}">
                <a16:creationId xmlns:a16="http://schemas.microsoft.com/office/drawing/2014/main" id="{5D2C3E0E-54EA-5383-3F48-AED453C27655}"/>
              </a:ext>
            </a:extLst>
          </p:cNvPr>
          <p:cNvSpPr txBox="1"/>
          <p:nvPr/>
        </p:nvSpPr>
        <p:spPr>
          <a:xfrm>
            <a:off x="6927" y="3176546"/>
            <a:ext cx="17671473" cy="4449680"/>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opportunities to network with fellow statisticians, data scientists and quantitative analysts in areas of biological and biomedical research</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Sponsors the annual David P. Byar Young Investigator Award, JSM student travel awards, and a variety of funding mechanisms for training, such as post-doctoral career-development awards</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Co-sponsor of the Annie T. Randall Innovator Award</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Offers grant opportunities to its membership for strategic initiatives </a:t>
            </a:r>
          </a:p>
          <a:p>
            <a:pPr marL="742314" lvl="1" indent="-342900" algn="l">
              <a:lnSpc>
                <a:spcPct val="150000"/>
              </a:lnSpc>
              <a:buFont typeface="Arial" panose="020B0604020202020204" pitchFamily="34" charset="0"/>
              <a:buChar char="•"/>
            </a:pPr>
            <a:endParaRPr lang="en-US" sz="2800" dirty="0">
              <a:solidFill>
                <a:srgbClr val="000000"/>
              </a:solidFill>
              <a:latin typeface="Myriad Bold"/>
              <a:ea typeface="Myriad Bold"/>
              <a:cs typeface="Myriad Bold"/>
              <a:sym typeface="Myriad Bold"/>
            </a:endParaRPr>
          </a:p>
        </p:txBody>
      </p:sp>
      <p:sp>
        <p:nvSpPr>
          <p:cNvPr id="7" name="Freeform 4">
            <a:extLst>
              <a:ext uri="{FF2B5EF4-FFF2-40B4-BE49-F238E27FC236}">
                <a16:creationId xmlns:a16="http://schemas.microsoft.com/office/drawing/2014/main" id="{FBC6ABF6-F91D-3724-BB81-A36AF9412E2C}"/>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57E53E3C-12F8-5C05-5C12-E6C0907A761D}"/>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8" name="AutoShape 4">
            <a:extLst>
              <a:ext uri="{FF2B5EF4-FFF2-40B4-BE49-F238E27FC236}">
                <a16:creationId xmlns:a16="http://schemas.microsoft.com/office/drawing/2014/main" id="{54FEC06A-6717-3515-F218-2303CD4BBB90}"/>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pic>
        <p:nvPicPr>
          <p:cNvPr id="9" name="Picture 8" descr="A close-up of a logo&#10;&#10;AI-generated content may be incorrect.">
            <a:extLst>
              <a:ext uri="{FF2B5EF4-FFF2-40B4-BE49-F238E27FC236}">
                <a16:creationId xmlns:a16="http://schemas.microsoft.com/office/drawing/2014/main" id="{4E6FDE3C-C2EA-8A7C-07BB-6A3A9B463FE6}"/>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34363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94B681-DCE9-2E20-2224-A48EF93B8723}"/>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26F18FE5-8977-7C9E-21B0-25A56950DD5B}"/>
              </a:ext>
            </a:extLst>
          </p:cNvPr>
          <p:cNvSpPr txBox="1"/>
          <p:nvPr/>
        </p:nvSpPr>
        <p:spPr>
          <a:xfrm>
            <a:off x="1" y="1562100"/>
            <a:ext cx="18288000" cy="1231106"/>
          </a:xfrm>
          <a:prstGeom prst="rect">
            <a:avLst/>
          </a:prstGeom>
        </p:spPr>
        <p:txBody>
          <a:bodyPr wrap="square" lIns="0" tIns="0" rIns="0" bIns="0" rtlCol="0" anchor="t">
            <a:spAutoFit/>
          </a:bodyPr>
          <a:lstStyle/>
          <a:p>
            <a:pPr algn="ctr"/>
            <a:r>
              <a:rPr lang="en-US" sz="8000" b="1" dirty="0">
                <a:solidFill>
                  <a:srgbClr val="000000"/>
                </a:solidFill>
                <a:latin typeface="Myriad Bold"/>
                <a:ea typeface="Myriad Bold"/>
                <a:cs typeface="Myriad Bold"/>
                <a:sym typeface="Myriad Bold"/>
              </a:rPr>
              <a:t>Biopharmaceutical Section</a:t>
            </a:r>
          </a:p>
        </p:txBody>
      </p:sp>
      <p:sp>
        <p:nvSpPr>
          <p:cNvPr id="3" name="TextBox 3">
            <a:extLst>
              <a:ext uri="{FF2B5EF4-FFF2-40B4-BE49-F238E27FC236}">
                <a16:creationId xmlns:a16="http://schemas.microsoft.com/office/drawing/2014/main" id="{C8D4D084-83E7-20C7-DC92-A43A15D6CE78}"/>
              </a:ext>
            </a:extLst>
          </p:cNvPr>
          <p:cNvSpPr txBox="1"/>
          <p:nvPr/>
        </p:nvSpPr>
        <p:spPr>
          <a:xfrm>
            <a:off x="6927" y="3176546"/>
            <a:ext cx="17138073" cy="3803349"/>
          </a:xfrm>
          <a:prstGeom prst="rect">
            <a:avLst/>
          </a:prstGeom>
        </p:spPr>
        <p:txBody>
          <a:bodyPr wrap="square" lIns="0" tIns="0" rIns="0" bIns="0" numCol="1" rtlCol="0" anchor="t">
            <a:spAutoFit/>
          </a:bodyPr>
          <a:lstStyle/>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Provides continuing education through mentoring, podcasts, the </a:t>
            </a:r>
            <a:r>
              <a:rPr lang="en-US" sz="2800" dirty="0" err="1">
                <a:solidFill>
                  <a:srgbClr val="000000"/>
                </a:solidFill>
                <a:latin typeface="Myriad Bold"/>
                <a:ea typeface="Myriad Bold"/>
                <a:cs typeface="Myriad Bold"/>
                <a:sym typeface="Myriad Bold"/>
              </a:rPr>
              <a:t>Biopharm</a:t>
            </a:r>
            <a:r>
              <a:rPr lang="en-US" sz="2800" dirty="0">
                <a:solidFill>
                  <a:srgbClr val="000000"/>
                </a:solidFill>
                <a:latin typeface="Myriad Bold"/>
                <a:ea typeface="Myriad Bold"/>
                <a:cs typeface="Myriad Bold"/>
                <a:sym typeface="Myriad Bold"/>
              </a:rPr>
              <a:t> Report and sponsors the annual Regulatory-Industry Statistics Workshop</a:t>
            </a:r>
          </a:p>
          <a:p>
            <a:pPr marL="742314" lvl="1" indent="-342900" algn="l">
              <a:lnSpc>
                <a:spcPct val="150000"/>
              </a:lnSpc>
              <a:buFont typeface="Arial" panose="020B0604020202020204" pitchFamily="34" charset="0"/>
              <a:buChar char="•"/>
            </a:pPr>
            <a:r>
              <a:rPr lang="en-US" sz="2800" dirty="0">
                <a:solidFill>
                  <a:srgbClr val="000000"/>
                </a:solidFill>
                <a:latin typeface="Myriad Bold"/>
                <a:ea typeface="Myriad Bold"/>
                <a:cs typeface="Myriad Bold"/>
                <a:sym typeface="Myriad Bold"/>
              </a:rPr>
              <a:t>Supports a community of academic, industry and regulatory statisticians committed to the application of statistics to the development and use of therapeutic drugs, biologics and devices in humans and animals</a:t>
            </a:r>
          </a:p>
          <a:p>
            <a:pPr marL="742314" lvl="1" indent="-342900" algn="l">
              <a:lnSpc>
                <a:spcPct val="150000"/>
              </a:lnSpc>
              <a:buFont typeface="Arial" panose="020B0604020202020204" pitchFamily="34" charset="0"/>
              <a:buChar char="•"/>
            </a:pPr>
            <a:endParaRPr lang="en-US" sz="2800" dirty="0">
              <a:solidFill>
                <a:srgbClr val="000000"/>
              </a:solidFill>
              <a:latin typeface="Myriad Bold"/>
              <a:ea typeface="Myriad Bold"/>
              <a:cs typeface="Myriad Bold"/>
              <a:sym typeface="Myriad Bold"/>
            </a:endParaRPr>
          </a:p>
        </p:txBody>
      </p:sp>
      <p:sp>
        <p:nvSpPr>
          <p:cNvPr id="7" name="Freeform 4">
            <a:extLst>
              <a:ext uri="{FF2B5EF4-FFF2-40B4-BE49-F238E27FC236}">
                <a16:creationId xmlns:a16="http://schemas.microsoft.com/office/drawing/2014/main" id="{997EC041-F493-CB23-B341-2FADCBAEDFF9}"/>
              </a:ext>
            </a:extLst>
          </p:cNvPr>
          <p:cNvSpPr/>
          <p:nvPr/>
        </p:nvSpPr>
        <p:spPr>
          <a:xfrm>
            <a:off x="13764167" y="6427274"/>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6">
            <a:extLst>
              <a:ext uri="{FF2B5EF4-FFF2-40B4-BE49-F238E27FC236}">
                <a16:creationId xmlns:a16="http://schemas.microsoft.com/office/drawing/2014/main" id="{6FE735D0-141A-1C3B-DA80-2B099AC6FC17}"/>
              </a:ext>
            </a:extLst>
          </p:cNvPr>
          <p:cNvSpPr/>
          <p:nvPr/>
        </p:nvSpPr>
        <p:spPr>
          <a:xfrm>
            <a:off x="-2627572" y="-733336"/>
            <a:ext cx="7315200" cy="2477783"/>
          </a:xfrm>
          <a:custGeom>
            <a:avLst/>
            <a:gdLst/>
            <a:ahLst/>
            <a:cxnLst/>
            <a:rect l="l" t="t" r="r" b="b"/>
            <a:pathLst>
              <a:path w="7315200" h="2477783">
                <a:moveTo>
                  <a:pt x="0" y="0"/>
                </a:moveTo>
                <a:lnTo>
                  <a:pt x="7315200" y="0"/>
                </a:lnTo>
                <a:lnTo>
                  <a:pt x="7315200" y="2477783"/>
                </a:lnTo>
                <a:lnTo>
                  <a:pt x="0" y="247778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AutoShape 4">
            <a:extLst>
              <a:ext uri="{FF2B5EF4-FFF2-40B4-BE49-F238E27FC236}">
                <a16:creationId xmlns:a16="http://schemas.microsoft.com/office/drawing/2014/main" id="{4E96C6D4-A54D-61DD-38E7-64B1111FEF1A}"/>
              </a:ext>
            </a:extLst>
          </p:cNvPr>
          <p:cNvSpPr/>
          <p:nvPr/>
        </p:nvSpPr>
        <p:spPr>
          <a:xfrm>
            <a:off x="-460192" y="9080317"/>
            <a:ext cx="18995625" cy="0"/>
          </a:xfrm>
          <a:prstGeom prst="line">
            <a:avLst/>
          </a:prstGeom>
          <a:ln w="114300" cap="flat">
            <a:solidFill>
              <a:srgbClr val="5DB3E2"/>
            </a:solidFill>
            <a:prstDash val="solid"/>
            <a:headEnd type="none" w="sm" len="sm"/>
            <a:tailEnd type="none" w="sm" len="sm"/>
          </a:ln>
        </p:spPr>
        <p:txBody>
          <a:bodyPr/>
          <a:lstStyle/>
          <a:p>
            <a:endParaRPr lang="en-US"/>
          </a:p>
        </p:txBody>
      </p:sp>
      <p:pic>
        <p:nvPicPr>
          <p:cNvPr id="8" name="Picture 7" descr="A close-up of a logo&#10;&#10;AI-generated content may be incorrect.">
            <a:extLst>
              <a:ext uri="{FF2B5EF4-FFF2-40B4-BE49-F238E27FC236}">
                <a16:creationId xmlns:a16="http://schemas.microsoft.com/office/drawing/2014/main" id="{D247B283-D61F-E712-76A7-5BD4373ECFB4}"/>
              </a:ext>
            </a:extLst>
          </p:cNvPr>
          <p:cNvPicPr>
            <a:picLocks noChangeAspect="1"/>
          </p:cNvPicPr>
          <p:nvPr/>
        </p:nvPicPr>
        <p:blipFill>
          <a:blip r:embed="rId4">
            <a:extLst>
              <a:ext uri="{28A0092B-C50C-407E-A947-70E740481C1C}">
                <a14:useLocalDpi xmlns:a14="http://schemas.microsoft.com/office/drawing/2010/main" val="0"/>
              </a:ext>
            </a:extLst>
          </a:blip>
          <a:srcRect t="11913" b="23965"/>
          <a:stretch/>
        </p:blipFill>
        <p:spPr>
          <a:xfrm>
            <a:off x="16383000" y="9334503"/>
            <a:ext cx="1737050" cy="685797"/>
          </a:xfrm>
          <a:prstGeom prst="rect">
            <a:avLst/>
          </a:prstGeom>
        </p:spPr>
      </p:pic>
    </p:spTree>
    <p:extLst>
      <p:ext uri="{BB962C8B-B14F-4D97-AF65-F5344CB8AC3E}">
        <p14:creationId xmlns:p14="http://schemas.microsoft.com/office/powerpoint/2010/main" val="42529055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d4e6e94-bbbf-483c-b24c-f80c9c54a62c" xsi:nil="true"/>
    <lcf76f155ced4ddcb4097134ff3c332f xmlns="d8e947a3-160b-4bc9-90dc-1f79dca70a51">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45488DCBA68C045866D1EBC07F37F91" ma:contentTypeVersion="16" ma:contentTypeDescription="Create a new document." ma:contentTypeScope="" ma:versionID="1082c18874092b349d421c5872179c42">
  <xsd:schema xmlns:xsd="http://www.w3.org/2001/XMLSchema" xmlns:xs="http://www.w3.org/2001/XMLSchema" xmlns:p="http://schemas.microsoft.com/office/2006/metadata/properties" xmlns:ns2="ad4e6e94-bbbf-483c-b24c-f80c9c54a62c" xmlns:ns3="d8e947a3-160b-4bc9-90dc-1f79dca70a51" targetNamespace="http://schemas.microsoft.com/office/2006/metadata/properties" ma:root="true" ma:fieldsID="b7c88eb40253ab2a5bff1c842978cd0b" ns2:_="" ns3:_="">
    <xsd:import namespace="ad4e6e94-bbbf-483c-b24c-f80c9c54a62c"/>
    <xsd:import namespace="d8e947a3-160b-4bc9-90dc-1f79dca70a51"/>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lcf76f155ced4ddcb4097134ff3c332f" minOccurs="0"/>
                <xsd:element ref="ns2:TaxCatchAll" minOccurs="0"/>
                <xsd:element ref="ns3:MediaServiceObjectDetectorVersions" minOccurs="0"/>
                <xsd:element ref="ns3:MediaServiceOCR" minOccurs="0"/>
                <xsd:element ref="ns3:MediaServiceGenerationTime" minOccurs="0"/>
                <xsd:element ref="ns3:MediaServiceEventHashCode"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4e6e94-bbbf-483c-b24c-f80c9c54a62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d547c415-2ce7-4cfc-87cc-a84307a20c04}" ma:internalName="TaxCatchAll" ma:showField="CatchAllData" ma:web="ad4e6e94-bbbf-483c-b24c-f80c9c54a62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8e947a3-160b-4bc9-90dc-1f79dca70a5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5b4420a8-2ab6-4cc0-9a2f-4ec41633a6c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6104127-5014-4F95-9785-30219B324FBD}">
  <ds:schemaRefs>
    <ds:schemaRef ds:uri="http://schemas.microsoft.com/office/2006/metadata/properties"/>
    <ds:schemaRef ds:uri="http://schemas.microsoft.com/office/infopath/2007/PartnerControls"/>
    <ds:schemaRef ds:uri="ad4e6e94-bbbf-483c-b24c-f80c9c54a62c"/>
    <ds:schemaRef ds:uri="d8e947a3-160b-4bc9-90dc-1f79dca70a51"/>
  </ds:schemaRefs>
</ds:datastoreItem>
</file>

<file path=customXml/itemProps2.xml><?xml version="1.0" encoding="utf-8"?>
<ds:datastoreItem xmlns:ds="http://schemas.openxmlformats.org/officeDocument/2006/customXml" ds:itemID="{B1F7676A-E35C-4CB5-9082-0E88D266AC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4e6e94-bbbf-483c-b24c-f80c9c54a62c"/>
    <ds:schemaRef ds:uri="d8e947a3-160b-4bc9-90dc-1f79dca70a5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7CF3B6C-3215-4862-998F-A0B69AEAF11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176</TotalTime>
  <Words>3471</Words>
  <Application>Microsoft Office PowerPoint</Application>
  <PresentationFormat>Custom</PresentationFormat>
  <Paragraphs>306</Paragraphs>
  <Slides>47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47</vt:i4>
      </vt:variant>
    </vt:vector>
  </HeadingPairs>
  <TitlesOfParts>
    <vt:vector size="54" baseType="lpstr">
      <vt:lpstr>Myriad</vt:lpstr>
      <vt:lpstr>Arial</vt:lpstr>
      <vt:lpstr>Calibri</vt:lpstr>
      <vt:lpstr>Courier New</vt:lpstr>
      <vt:lpstr>Aptos</vt:lpstr>
      <vt:lpstr>Myriad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Beige Pastel Minimalist Thesis Defense Presentation</dc:title>
  <dc:creator>Skelley, Moira</dc:creator>
  <cp:lastModifiedBy>Skelley, Moira</cp:lastModifiedBy>
  <cp:revision>1</cp:revision>
  <dcterms:created xsi:type="dcterms:W3CDTF">2006-08-16T00:00:00Z</dcterms:created>
  <dcterms:modified xsi:type="dcterms:W3CDTF">2025-03-13T18:29:29Z</dcterms:modified>
  <dc:identifier>DAGgbc0XJE4</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0x010100A45488DCBA68C045866D1EBC07F37F91</vt:lpwstr>
  </property>
  <property fmtid="{D5CDD505-2E9C-101B-9397-08002B2CF9AE}" pid="3" name="MediaServiceImageTags">
    <vt:lpwstr/>
  </property>
</Properties>
</file>